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32" r:id="rId3"/>
    <p:sldMasterId id="2147483747" r:id="rId4"/>
  </p:sldMasterIdLst>
  <p:notesMasterIdLst>
    <p:notesMasterId r:id="rId23"/>
  </p:notesMasterIdLst>
  <p:sldIdLst>
    <p:sldId id="2147483178" r:id="rId5"/>
    <p:sldId id="2147483337" r:id="rId6"/>
    <p:sldId id="2147483340" r:id="rId7"/>
    <p:sldId id="2147483338" r:id="rId8"/>
    <p:sldId id="2147483341" r:id="rId9"/>
    <p:sldId id="258" r:id="rId10"/>
    <p:sldId id="2147483261" r:id="rId11"/>
    <p:sldId id="2147483397" r:id="rId12"/>
    <p:sldId id="2147483339" r:id="rId13"/>
    <p:sldId id="2147483402" r:id="rId14"/>
    <p:sldId id="2147483401" r:id="rId15"/>
    <p:sldId id="2147483403" r:id="rId16"/>
    <p:sldId id="2147483398" r:id="rId17"/>
    <p:sldId id="2147483342" r:id="rId18"/>
    <p:sldId id="2147483343" r:id="rId19"/>
    <p:sldId id="2147483344" r:id="rId20"/>
    <p:sldId id="2147483404" r:id="rId21"/>
    <p:sldId id="21474834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62BB6-4A77-2949-970D-C11DCDDFE645}" v="12" dt="2025-05-14T18:57:38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d, Marina" userId="S::riadma1@novartis.net::6ce9cbd4-2ef2-442e-816b-24ffa3528755" providerId="AD" clId="Web-{DC6384F4-FFBE-EC00-90E7-305825A486FD}"/>
    <pc:docChg chg="modSld">
      <pc:chgData name="Riad, Marina" userId="S::riadma1@novartis.net::6ce9cbd4-2ef2-442e-816b-24ffa3528755" providerId="AD" clId="Web-{DC6384F4-FFBE-EC00-90E7-305825A486FD}" dt="2025-05-06T17:27:14.946" v="240"/>
      <pc:docMkLst>
        <pc:docMk/>
      </pc:docMkLst>
      <pc:sldChg chg="modSp">
        <pc:chgData name="Riad, Marina" userId="S::riadma1@novartis.net::6ce9cbd4-2ef2-442e-816b-24ffa3528755" providerId="AD" clId="Web-{DC6384F4-FFBE-EC00-90E7-305825A486FD}" dt="2025-05-06T17:26:13.477" v="226" actId="14100"/>
        <pc:sldMkLst>
          <pc:docMk/>
          <pc:sldMk cId="2124841320" sldId="2147483344"/>
        </pc:sldMkLst>
        <pc:spChg chg="mod">
          <ac:chgData name="Riad, Marina" userId="S::riadma1@novartis.net::6ce9cbd4-2ef2-442e-816b-24ffa3528755" providerId="AD" clId="Web-{DC6384F4-FFBE-EC00-90E7-305825A486FD}" dt="2025-05-06T17:24:17.242" v="205" actId="20577"/>
          <ac:spMkLst>
            <pc:docMk/>
            <pc:sldMk cId="2124841320" sldId="2147483344"/>
            <ac:spMk id="2" creationId="{D68D068C-C712-097E-4435-D157CF500E43}"/>
          </ac:spMkLst>
        </pc:spChg>
        <pc:spChg chg="mod">
          <ac:chgData name="Riad, Marina" userId="S::riadma1@novartis.net::6ce9cbd4-2ef2-442e-816b-24ffa3528755" providerId="AD" clId="Web-{DC6384F4-FFBE-EC00-90E7-305825A486FD}" dt="2025-05-06T17:26:13.477" v="226" actId="14100"/>
          <ac:spMkLst>
            <pc:docMk/>
            <pc:sldMk cId="2124841320" sldId="2147483344"/>
            <ac:spMk id="5" creationId="{101BCBA4-A144-9C8D-5070-C42ACD97736C}"/>
          </ac:spMkLst>
        </pc:spChg>
        <pc:picChg chg="mod modCrop">
          <ac:chgData name="Riad, Marina" userId="S::riadma1@novartis.net::6ce9cbd4-2ef2-442e-816b-24ffa3528755" providerId="AD" clId="Web-{DC6384F4-FFBE-EC00-90E7-305825A486FD}" dt="2025-05-06T17:23:50.274" v="187" actId="1076"/>
          <ac:picMkLst>
            <pc:docMk/>
            <pc:sldMk cId="2124841320" sldId="2147483344"/>
            <ac:picMk id="3" creationId="{0D651F45-23EE-122D-05DF-0ABF5ACA7830}"/>
          </ac:picMkLst>
        </pc:picChg>
      </pc:sldChg>
      <pc:sldChg chg="addSp modSp">
        <pc:chgData name="Riad, Marina" userId="S::riadma1@novartis.net::6ce9cbd4-2ef2-442e-816b-24ffa3528755" providerId="AD" clId="Web-{DC6384F4-FFBE-EC00-90E7-305825A486FD}" dt="2025-05-06T17:27:14.946" v="240"/>
        <pc:sldMkLst>
          <pc:docMk/>
          <pc:sldMk cId="876579226" sldId="2147483404"/>
        </pc:sldMkLst>
        <pc:spChg chg="add mod">
          <ac:chgData name="Riad, Marina" userId="S::riadma1@novartis.net::6ce9cbd4-2ef2-442e-816b-24ffa3528755" providerId="AD" clId="Web-{DC6384F4-FFBE-EC00-90E7-305825A486FD}" dt="2025-05-06T17:26:48.337" v="237" actId="20577"/>
          <ac:spMkLst>
            <pc:docMk/>
            <pc:sldMk cId="876579226" sldId="2147483404"/>
            <ac:spMk id="2" creationId="{057AE3C5-5368-F0C9-1A4D-CBE3E6CA4872}"/>
          </ac:spMkLst>
        </pc:spChg>
      </pc:sldChg>
    </pc:docChg>
  </pc:docChgLst>
  <pc:docChgLst>
    <pc:chgData name="Kouyoumdjian, Alanna" userId="1d7bb69d-7626-49b7-b466-9f531649a8d2" providerId="ADAL" clId="{31504530-45E7-4883-AF5B-36A75A7EF7A7}"/>
    <pc:docChg chg="undo custSel addSld delSld modSld sldOrd">
      <pc:chgData name="Kouyoumdjian, Alanna" userId="1d7bb69d-7626-49b7-b466-9f531649a8d2" providerId="ADAL" clId="{31504530-45E7-4883-AF5B-36A75A7EF7A7}" dt="2025-05-09T13:57:38.555" v="1893" actId="403"/>
      <pc:docMkLst>
        <pc:docMk/>
      </pc:docMkLst>
      <pc:sldChg chg="modSp add del mod">
        <pc:chgData name="Kouyoumdjian, Alanna" userId="1d7bb69d-7626-49b7-b466-9f531649a8d2" providerId="ADAL" clId="{31504530-45E7-4883-AF5B-36A75A7EF7A7}" dt="2025-05-05T23:37:24.624" v="488" actId="47"/>
        <pc:sldMkLst>
          <pc:docMk/>
          <pc:sldMk cId="2142184701" sldId="262"/>
        </pc:sldMkLst>
      </pc:sldChg>
      <pc:sldChg chg="addSp delSp modSp add mod modNotesTx">
        <pc:chgData name="Kouyoumdjian, Alanna" userId="1d7bb69d-7626-49b7-b466-9f531649a8d2" providerId="ADAL" clId="{31504530-45E7-4883-AF5B-36A75A7EF7A7}" dt="2025-05-07T13:23:52" v="1857" actId="20577"/>
        <pc:sldMkLst>
          <pc:docMk/>
          <pc:sldMk cId="605835576" sldId="2147483261"/>
        </pc:sldMkLst>
        <pc:spChg chg="mod">
          <ac:chgData name="Kouyoumdjian, Alanna" userId="1d7bb69d-7626-49b7-b466-9f531649a8d2" providerId="ADAL" clId="{31504530-45E7-4883-AF5B-36A75A7EF7A7}" dt="2025-05-06T00:05:46.063" v="1548" actId="108"/>
          <ac:spMkLst>
            <pc:docMk/>
            <pc:sldMk cId="605835576" sldId="2147483261"/>
            <ac:spMk id="2" creationId="{8942DFD0-1F61-43B6-E9BA-6478B0A1963B}"/>
          </ac:spMkLst>
        </pc:spChg>
        <pc:spChg chg="mod">
          <ac:chgData name="Kouyoumdjian, Alanna" userId="1d7bb69d-7626-49b7-b466-9f531649a8d2" providerId="ADAL" clId="{31504530-45E7-4883-AF5B-36A75A7EF7A7}" dt="2025-05-06T00:18:31.358" v="1645" actId="14100"/>
          <ac:spMkLst>
            <pc:docMk/>
            <pc:sldMk cId="605835576" sldId="2147483261"/>
            <ac:spMk id="6" creationId="{EFB65E36-F5C8-23BD-218C-5B6D0BB2770A}"/>
          </ac:spMkLst>
        </pc:spChg>
        <pc:spChg chg="mod">
          <ac:chgData name="Kouyoumdjian, Alanna" userId="1d7bb69d-7626-49b7-b466-9f531649a8d2" providerId="ADAL" clId="{31504530-45E7-4883-AF5B-36A75A7EF7A7}" dt="2025-05-06T00:05:19.675" v="1547" actId="255"/>
          <ac:spMkLst>
            <pc:docMk/>
            <pc:sldMk cId="605835576" sldId="2147483261"/>
            <ac:spMk id="10" creationId="{C6304635-9092-A180-4B46-7539E6C46E7E}"/>
          </ac:spMkLst>
        </pc:spChg>
        <pc:spChg chg="mod">
          <ac:chgData name="Kouyoumdjian, Alanna" userId="1d7bb69d-7626-49b7-b466-9f531649a8d2" providerId="ADAL" clId="{31504530-45E7-4883-AF5B-36A75A7EF7A7}" dt="2025-05-07T13:23:52" v="1857" actId="20577"/>
          <ac:spMkLst>
            <pc:docMk/>
            <pc:sldMk cId="605835576" sldId="2147483261"/>
            <ac:spMk id="15" creationId="{F07C0F06-3E72-31C2-138F-971433E11511}"/>
          </ac:spMkLst>
        </pc:spChg>
        <pc:spChg chg="mod">
          <ac:chgData name="Kouyoumdjian, Alanna" userId="1d7bb69d-7626-49b7-b466-9f531649a8d2" providerId="ADAL" clId="{31504530-45E7-4883-AF5B-36A75A7EF7A7}" dt="2025-05-06T00:02:37.771" v="1488" actId="14100"/>
          <ac:spMkLst>
            <pc:docMk/>
            <pc:sldMk cId="605835576" sldId="2147483261"/>
            <ac:spMk id="17" creationId="{7174F9A6-9688-11BA-F959-07ED9499DC93}"/>
          </ac:spMkLst>
        </pc:spChg>
        <pc:spChg chg="add mod">
          <ac:chgData name="Kouyoumdjian, Alanna" userId="1d7bb69d-7626-49b7-b466-9f531649a8d2" providerId="ADAL" clId="{31504530-45E7-4883-AF5B-36A75A7EF7A7}" dt="2025-05-05T23:31:13.335" v="438" actId="1076"/>
          <ac:spMkLst>
            <pc:docMk/>
            <pc:sldMk cId="605835576" sldId="2147483261"/>
            <ac:spMk id="23" creationId="{CA952C0C-8757-FB97-4930-9E433BC68759}"/>
          </ac:spMkLst>
        </pc:spChg>
        <pc:spChg chg="add del mod">
          <ac:chgData name="Kouyoumdjian, Alanna" userId="1d7bb69d-7626-49b7-b466-9f531649a8d2" providerId="ADAL" clId="{31504530-45E7-4883-AF5B-36A75A7EF7A7}" dt="2025-05-06T00:04:57.351" v="1540" actId="113"/>
          <ac:spMkLst>
            <pc:docMk/>
            <pc:sldMk cId="605835576" sldId="2147483261"/>
            <ac:spMk id="24" creationId="{6A3DC365-F3D0-2A7E-B699-863327E26AC1}"/>
          </ac:spMkLst>
        </pc:spChg>
        <pc:spChg chg="add mod">
          <ac:chgData name="Kouyoumdjian, Alanna" userId="1d7bb69d-7626-49b7-b466-9f531649a8d2" providerId="ADAL" clId="{31504530-45E7-4883-AF5B-36A75A7EF7A7}" dt="2025-05-05T23:52:26.547" v="687" actId="6549"/>
          <ac:spMkLst>
            <pc:docMk/>
            <pc:sldMk cId="605835576" sldId="2147483261"/>
            <ac:spMk id="25" creationId="{6F454855-D680-1B03-2E9A-DB391E2EBEFA}"/>
          </ac:spMkLst>
        </pc:spChg>
        <pc:spChg chg="mod">
          <ac:chgData name="Kouyoumdjian, Alanna" userId="1d7bb69d-7626-49b7-b466-9f531649a8d2" providerId="ADAL" clId="{31504530-45E7-4883-AF5B-36A75A7EF7A7}" dt="2025-05-05T23:30:34.094" v="424" actId="1076"/>
          <ac:spMkLst>
            <pc:docMk/>
            <pc:sldMk cId="605835576" sldId="2147483261"/>
            <ac:spMk id="27" creationId="{3FD45373-6FF1-E7B4-E238-B7638441406A}"/>
          </ac:spMkLst>
        </pc:spChg>
        <pc:spChg chg="add mod">
          <ac:chgData name="Kouyoumdjian, Alanna" userId="1d7bb69d-7626-49b7-b466-9f531649a8d2" providerId="ADAL" clId="{31504530-45E7-4883-AF5B-36A75A7EF7A7}" dt="2025-05-05T23:55:25.542" v="957" actId="14100"/>
          <ac:spMkLst>
            <pc:docMk/>
            <pc:sldMk cId="605835576" sldId="2147483261"/>
            <ac:spMk id="28" creationId="{DDB6B6C5-0D63-5F8E-47B4-734D6B12728D}"/>
          </ac:spMkLst>
        </pc:spChg>
        <pc:spChg chg="mod">
          <ac:chgData name="Kouyoumdjian, Alanna" userId="1d7bb69d-7626-49b7-b466-9f531649a8d2" providerId="ADAL" clId="{31504530-45E7-4883-AF5B-36A75A7EF7A7}" dt="2025-05-05T23:30:04.370" v="412" actId="1076"/>
          <ac:spMkLst>
            <pc:docMk/>
            <pc:sldMk cId="605835576" sldId="2147483261"/>
            <ac:spMk id="30" creationId="{20C5764B-337D-898E-4608-7771C88CA9B4}"/>
          </ac:spMkLst>
        </pc:spChg>
        <pc:spChg chg="add mod">
          <ac:chgData name="Kouyoumdjian, Alanna" userId="1d7bb69d-7626-49b7-b466-9f531649a8d2" providerId="ADAL" clId="{31504530-45E7-4883-AF5B-36A75A7EF7A7}" dt="2025-05-05T23:34:03.036" v="466" actId="1076"/>
          <ac:spMkLst>
            <pc:docMk/>
            <pc:sldMk cId="605835576" sldId="2147483261"/>
            <ac:spMk id="34" creationId="{50361E9A-B171-AD30-10C7-922BA947EAB5}"/>
          </ac:spMkLst>
        </pc:spChg>
        <pc:spChg chg="add mod">
          <ac:chgData name="Kouyoumdjian, Alanna" userId="1d7bb69d-7626-49b7-b466-9f531649a8d2" providerId="ADAL" clId="{31504530-45E7-4883-AF5B-36A75A7EF7A7}" dt="2025-05-05T23:46:09.523" v="526" actId="20577"/>
          <ac:spMkLst>
            <pc:docMk/>
            <pc:sldMk cId="605835576" sldId="2147483261"/>
            <ac:spMk id="35" creationId="{02A122B7-0919-4653-4A4C-8E142596C828}"/>
          </ac:spMkLst>
        </pc:spChg>
        <pc:spChg chg="add mod">
          <ac:chgData name="Kouyoumdjian, Alanna" userId="1d7bb69d-7626-49b7-b466-9f531649a8d2" providerId="ADAL" clId="{31504530-45E7-4883-AF5B-36A75A7EF7A7}" dt="2025-05-05T23:30:01.814" v="411" actId="1076"/>
          <ac:spMkLst>
            <pc:docMk/>
            <pc:sldMk cId="605835576" sldId="2147483261"/>
            <ac:spMk id="36" creationId="{E0180223-937B-08A0-6798-6FB1FC4553FF}"/>
          </ac:spMkLst>
        </pc:spChg>
        <pc:spChg chg="add mod">
          <ac:chgData name="Kouyoumdjian, Alanna" userId="1d7bb69d-7626-49b7-b466-9f531649a8d2" providerId="ADAL" clId="{31504530-45E7-4883-AF5B-36A75A7EF7A7}" dt="2025-05-06T00:18:19.342" v="1644" actId="1076"/>
          <ac:spMkLst>
            <pc:docMk/>
            <pc:sldMk cId="605835576" sldId="2147483261"/>
            <ac:spMk id="39" creationId="{D0151727-02A8-83C6-D4BF-FE2E5A15FC27}"/>
          </ac:spMkLst>
        </pc:spChg>
        <pc:spChg chg="add mod">
          <ac:chgData name="Kouyoumdjian, Alanna" userId="1d7bb69d-7626-49b7-b466-9f531649a8d2" providerId="ADAL" clId="{31504530-45E7-4883-AF5B-36A75A7EF7A7}" dt="2025-05-05T23:34:48.925" v="474" actId="1076"/>
          <ac:spMkLst>
            <pc:docMk/>
            <pc:sldMk cId="605835576" sldId="2147483261"/>
            <ac:spMk id="40" creationId="{235098FF-BC49-A70D-726B-541F0553ADE1}"/>
          </ac:spMkLst>
        </pc:spChg>
        <pc:spChg chg="add mod">
          <ac:chgData name="Kouyoumdjian, Alanna" userId="1d7bb69d-7626-49b7-b466-9f531649a8d2" providerId="ADAL" clId="{31504530-45E7-4883-AF5B-36A75A7EF7A7}" dt="2025-05-05T23:34:20.348" v="469" actId="1076"/>
          <ac:spMkLst>
            <pc:docMk/>
            <pc:sldMk cId="605835576" sldId="2147483261"/>
            <ac:spMk id="42" creationId="{F9CAB18A-96C3-CF22-1C23-266598F8B0CE}"/>
          </ac:spMkLst>
        </pc:spChg>
        <pc:spChg chg="add mod">
          <ac:chgData name="Kouyoumdjian, Alanna" userId="1d7bb69d-7626-49b7-b466-9f531649a8d2" providerId="ADAL" clId="{31504530-45E7-4883-AF5B-36A75A7EF7A7}" dt="2025-05-05T23:36:11.356" v="481" actId="1076"/>
          <ac:spMkLst>
            <pc:docMk/>
            <pc:sldMk cId="605835576" sldId="2147483261"/>
            <ac:spMk id="43" creationId="{8CB77758-2AD5-A049-ADD6-425E6D79A0B1}"/>
          </ac:spMkLst>
        </pc:spChg>
        <pc:spChg chg="mod">
          <ac:chgData name="Kouyoumdjian, Alanna" userId="1d7bb69d-7626-49b7-b466-9f531649a8d2" providerId="ADAL" clId="{31504530-45E7-4883-AF5B-36A75A7EF7A7}" dt="2025-05-05T23:34:17.188" v="468" actId="1076"/>
          <ac:spMkLst>
            <pc:docMk/>
            <pc:sldMk cId="605835576" sldId="2147483261"/>
            <ac:spMk id="53" creationId="{4536F470-A109-D0DD-27A3-2A8148C99639}"/>
          </ac:spMkLst>
        </pc:spChg>
      </pc:sldChg>
      <pc:sldChg chg="modSp add del mod">
        <pc:chgData name="Kouyoumdjian, Alanna" userId="1d7bb69d-7626-49b7-b466-9f531649a8d2" providerId="ADAL" clId="{31504530-45E7-4883-AF5B-36A75A7EF7A7}" dt="2025-05-05T23:21:32.877" v="291" actId="47"/>
        <pc:sldMkLst>
          <pc:docMk/>
          <pc:sldMk cId="367525858" sldId="2147483262"/>
        </pc:sldMkLst>
      </pc:sldChg>
      <pc:sldChg chg="addSp delSp modSp add del mod">
        <pc:chgData name="Kouyoumdjian, Alanna" userId="1d7bb69d-7626-49b7-b466-9f531649a8d2" providerId="ADAL" clId="{31504530-45E7-4883-AF5B-36A75A7EF7A7}" dt="2025-05-05T23:01:06.062" v="17" actId="47"/>
        <pc:sldMkLst>
          <pc:docMk/>
          <pc:sldMk cId="3586418448" sldId="2147483313"/>
        </pc:sldMkLst>
      </pc:sldChg>
      <pc:sldChg chg="modSp mod ord">
        <pc:chgData name="Kouyoumdjian, Alanna" userId="1d7bb69d-7626-49b7-b466-9f531649a8d2" providerId="ADAL" clId="{31504530-45E7-4883-AF5B-36A75A7EF7A7}" dt="2025-05-05T23:37:07.244" v="486" actId="790"/>
        <pc:sldMkLst>
          <pc:docMk/>
          <pc:sldMk cId="1085227940" sldId="2147483339"/>
        </pc:sldMkLst>
        <pc:spChg chg="mod">
          <ac:chgData name="Kouyoumdjian, Alanna" userId="1d7bb69d-7626-49b7-b466-9f531649a8d2" providerId="ADAL" clId="{31504530-45E7-4883-AF5B-36A75A7EF7A7}" dt="2025-05-05T23:37:07.244" v="486" actId="790"/>
          <ac:spMkLst>
            <pc:docMk/>
            <pc:sldMk cId="1085227940" sldId="2147483339"/>
            <ac:spMk id="7" creationId="{C4C236CD-7063-7524-00DF-79CFFFCE3F45}"/>
          </ac:spMkLst>
        </pc:spChg>
      </pc:sldChg>
      <pc:sldChg chg="modSp mod">
        <pc:chgData name="Kouyoumdjian, Alanna" userId="1d7bb69d-7626-49b7-b466-9f531649a8d2" providerId="ADAL" clId="{31504530-45E7-4883-AF5B-36A75A7EF7A7}" dt="2025-05-06T17:56:43.814" v="1831" actId="6549"/>
        <pc:sldMkLst>
          <pc:docMk/>
          <pc:sldMk cId="3196261633" sldId="2147483340"/>
        </pc:sldMkLst>
        <pc:spChg chg="mod">
          <ac:chgData name="Kouyoumdjian, Alanna" userId="1d7bb69d-7626-49b7-b466-9f531649a8d2" providerId="ADAL" clId="{31504530-45E7-4883-AF5B-36A75A7EF7A7}" dt="2025-05-06T17:56:43.814" v="1831" actId="6549"/>
          <ac:spMkLst>
            <pc:docMk/>
            <pc:sldMk cId="3196261633" sldId="2147483340"/>
            <ac:spMk id="6" creationId="{5D94DAE1-1E44-C305-28DC-BC46BC0F373F}"/>
          </ac:spMkLst>
        </pc:spChg>
      </pc:sldChg>
      <pc:sldChg chg="modSp add del mod">
        <pc:chgData name="Kouyoumdjian, Alanna" userId="1d7bb69d-7626-49b7-b466-9f531649a8d2" providerId="ADAL" clId="{31504530-45E7-4883-AF5B-36A75A7EF7A7}" dt="2025-05-05T23:38:43.205" v="495" actId="47"/>
        <pc:sldMkLst>
          <pc:docMk/>
          <pc:sldMk cId="1555220004" sldId="2147483382"/>
        </pc:sldMkLst>
      </pc:sldChg>
      <pc:sldChg chg="modSp add del mod">
        <pc:chgData name="Kouyoumdjian, Alanna" userId="1d7bb69d-7626-49b7-b466-9f531649a8d2" providerId="ADAL" clId="{31504530-45E7-4883-AF5B-36A75A7EF7A7}" dt="2025-05-06T00:17:06.437" v="1643" actId="47"/>
        <pc:sldMkLst>
          <pc:docMk/>
          <pc:sldMk cId="890042517" sldId="2147483396"/>
        </pc:sldMkLst>
      </pc:sldChg>
      <pc:sldChg chg="add del ord">
        <pc:chgData name="Kouyoumdjian, Alanna" userId="1d7bb69d-7626-49b7-b466-9f531649a8d2" providerId="ADAL" clId="{31504530-45E7-4883-AF5B-36A75A7EF7A7}" dt="2025-05-05T23:38:58.587" v="497"/>
        <pc:sldMkLst>
          <pc:docMk/>
          <pc:sldMk cId="1070822071" sldId="2147483397"/>
        </pc:sldMkLst>
      </pc:sldChg>
      <pc:sldChg chg="modSp add del mod">
        <pc:chgData name="Kouyoumdjian, Alanna" userId="1d7bb69d-7626-49b7-b466-9f531649a8d2" providerId="ADAL" clId="{31504530-45E7-4883-AF5B-36A75A7EF7A7}" dt="2025-05-07T13:25:49.997" v="1858" actId="6549"/>
        <pc:sldMkLst>
          <pc:docMk/>
          <pc:sldMk cId="2624822906" sldId="2147483398"/>
        </pc:sldMkLst>
        <pc:spChg chg="mod">
          <ac:chgData name="Kouyoumdjian, Alanna" userId="1d7bb69d-7626-49b7-b466-9f531649a8d2" providerId="ADAL" clId="{31504530-45E7-4883-AF5B-36A75A7EF7A7}" dt="2025-05-07T13:25:49.997" v="1858" actId="6549"/>
          <ac:spMkLst>
            <pc:docMk/>
            <pc:sldMk cId="2624822906" sldId="2147483398"/>
            <ac:spMk id="2" creationId="{15DE7E0B-00DC-09A0-AD19-13AC44360EBC}"/>
          </ac:spMkLst>
        </pc:spChg>
        <pc:picChg chg="mod">
          <ac:chgData name="Kouyoumdjian, Alanna" userId="1d7bb69d-7626-49b7-b466-9f531649a8d2" providerId="ADAL" clId="{31504530-45E7-4883-AF5B-36A75A7EF7A7}" dt="2025-05-05T23:05:35.575" v="44" actId="14100"/>
          <ac:picMkLst>
            <pc:docMk/>
            <pc:sldMk cId="2624822906" sldId="2147483398"/>
            <ac:picMk id="16" creationId="{266F16E9-4CD5-8285-F3F5-663FB4958539}"/>
          </ac:picMkLst>
        </pc:picChg>
        <pc:picChg chg="mod">
          <ac:chgData name="Kouyoumdjian, Alanna" userId="1d7bb69d-7626-49b7-b466-9f531649a8d2" providerId="ADAL" clId="{31504530-45E7-4883-AF5B-36A75A7EF7A7}" dt="2025-05-05T23:05:29.728" v="42" actId="14100"/>
          <ac:picMkLst>
            <pc:docMk/>
            <pc:sldMk cId="2624822906" sldId="2147483398"/>
            <ac:picMk id="18" creationId="{E2F8C6F2-614B-0118-9591-D972510AD686}"/>
          </ac:picMkLst>
        </pc:picChg>
        <pc:picChg chg="mod">
          <ac:chgData name="Kouyoumdjian, Alanna" userId="1d7bb69d-7626-49b7-b466-9f531649a8d2" providerId="ADAL" clId="{31504530-45E7-4883-AF5B-36A75A7EF7A7}" dt="2025-05-05T23:05:37.449" v="45" actId="1076"/>
          <ac:picMkLst>
            <pc:docMk/>
            <pc:sldMk cId="2624822906" sldId="2147483398"/>
            <ac:picMk id="22" creationId="{5ADFD61D-C97C-D393-BD61-03A0BC820D75}"/>
          </ac:picMkLst>
        </pc:picChg>
      </pc:sldChg>
      <pc:sldChg chg="modSp add del mod">
        <pc:chgData name="Kouyoumdjian, Alanna" userId="1d7bb69d-7626-49b7-b466-9f531649a8d2" providerId="ADAL" clId="{31504530-45E7-4883-AF5B-36A75A7EF7A7}" dt="2025-05-05T22:52:22.086" v="10" actId="47"/>
        <pc:sldMkLst>
          <pc:docMk/>
          <pc:sldMk cId="1061283261" sldId="2147483400"/>
        </pc:sldMkLst>
      </pc:sldChg>
      <pc:sldChg chg="addSp modSp add del mod ord">
        <pc:chgData name="Kouyoumdjian, Alanna" userId="1d7bb69d-7626-49b7-b466-9f531649a8d2" providerId="ADAL" clId="{31504530-45E7-4883-AF5B-36A75A7EF7A7}" dt="2025-05-09T13:08:18.705" v="1873" actId="404"/>
        <pc:sldMkLst>
          <pc:docMk/>
          <pc:sldMk cId="3852917763" sldId="2147483401"/>
        </pc:sldMkLst>
        <pc:spChg chg="add mod">
          <ac:chgData name="Kouyoumdjian, Alanna" userId="1d7bb69d-7626-49b7-b466-9f531649a8d2" providerId="ADAL" clId="{31504530-45E7-4883-AF5B-36A75A7EF7A7}" dt="2025-05-09T13:08:18.705" v="1873" actId="404"/>
          <ac:spMkLst>
            <pc:docMk/>
            <pc:sldMk cId="3852917763" sldId="2147483401"/>
            <ac:spMk id="2" creationId="{95BF697C-CD1F-08FC-4FEE-AD17D02769FA}"/>
          </ac:spMkLst>
        </pc:spChg>
        <pc:spChg chg="mod">
          <ac:chgData name="Kouyoumdjian, Alanna" userId="1d7bb69d-7626-49b7-b466-9f531649a8d2" providerId="ADAL" clId="{31504530-45E7-4883-AF5B-36A75A7EF7A7}" dt="2025-05-07T14:00:21.966" v="1859" actId="6549"/>
          <ac:spMkLst>
            <pc:docMk/>
            <pc:sldMk cId="3852917763" sldId="2147483401"/>
            <ac:spMk id="7" creationId="{40CEDFE8-3610-F2DB-EABF-B9885ACBD52F}"/>
          </ac:spMkLst>
        </pc:spChg>
        <pc:spChg chg="mod">
          <ac:chgData name="Kouyoumdjian, Alanna" userId="1d7bb69d-7626-49b7-b466-9f531649a8d2" providerId="ADAL" clId="{31504530-45E7-4883-AF5B-36A75A7EF7A7}" dt="2025-05-06T00:15:26.454" v="1640" actId="1076"/>
          <ac:spMkLst>
            <pc:docMk/>
            <pc:sldMk cId="3852917763" sldId="2147483401"/>
            <ac:spMk id="10" creationId="{55F25614-F397-FC6C-4E6F-C9701F701547}"/>
          </ac:spMkLst>
        </pc:spChg>
        <pc:spChg chg="mod">
          <ac:chgData name="Kouyoumdjian, Alanna" userId="1d7bb69d-7626-49b7-b466-9f531649a8d2" providerId="ADAL" clId="{31504530-45E7-4883-AF5B-36A75A7EF7A7}" dt="2025-05-06T00:14:58.776" v="1610" actId="1076"/>
          <ac:spMkLst>
            <pc:docMk/>
            <pc:sldMk cId="3852917763" sldId="2147483401"/>
            <ac:spMk id="43" creationId="{CEF696A7-F67D-AF8D-944B-77437D443DC5}"/>
          </ac:spMkLst>
        </pc:spChg>
        <pc:spChg chg="mod">
          <ac:chgData name="Kouyoumdjian, Alanna" userId="1d7bb69d-7626-49b7-b466-9f531649a8d2" providerId="ADAL" clId="{31504530-45E7-4883-AF5B-36A75A7EF7A7}" dt="2025-05-06T00:15:01.256" v="1611" actId="1076"/>
          <ac:spMkLst>
            <pc:docMk/>
            <pc:sldMk cId="3852917763" sldId="2147483401"/>
            <ac:spMk id="44" creationId="{9EE3DFB5-926F-0AE3-146A-9683CCEC2659}"/>
          </ac:spMkLst>
        </pc:spChg>
        <pc:spChg chg="mod">
          <ac:chgData name="Kouyoumdjian, Alanna" userId="1d7bb69d-7626-49b7-b466-9f531649a8d2" providerId="ADAL" clId="{31504530-45E7-4883-AF5B-36A75A7EF7A7}" dt="2025-05-06T00:15:18.946" v="1639" actId="20577"/>
          <ac:spMkLst>
            <pc:docMk/>
            <pc:sldMk cId="3852917763" sldId="2147483401"/>
            <ac:spMk id="45" creationId="{3D1A5D1A-63D9-8BA7-A588-58C4AA1027E0}"/>
          </ac:spMkLst>
        </pc:spChg>
        <pc:spChg chg="mod">
          <ac:chgData name="Kouyoumdjian, Alanna" userId="1d7bb69d-7626-49b7-b466-9f531649a8d2" providerId="ADAL" clId="{31504530-45E7-4883-AF5B-36A75A7EF7A7}" dt="2025-05-06T00:15:06.990" v="1613" actId="1076"/>
          <ac:spMkLst>
            <pc:docMk/>
            <pc:sldMk cId="3852917763" sldId="2147483401"/>
            <ac:spMk id="46" creationId="{7055C398-0EFC-3FCE-C3EB-5FE2B1FD23A1}"/>
          </ac:spMkLst>
        </pc:spChg>
        <pc:spChg chg="mod">
          <ac:chgData name="Kouyoumdjian, Alanna" userId="1d7bb69d-7626-49b7-b466-9f531649a8d2" providerId="ADAL" clId="{31504530-45E7-4883-AF5B-36A75A7EF7A7}" dt="2025-05-06T00:15:09.739" v="1614" actId="1076"/>
          <ac:spMkLst>
            <pc:docMk/>
            <pc:sldMk cId="3852917763" sldId="2147483401"/>
            <ac:spMk id="47" creationId="{73E1F837-9B06-6B1D-45E5-45599AEC6D06}"/>
          </ac:spMkLst>
        </pc:spChg>
        <pc:picChg chg="mod">
          <ac:chgData name="Kouyoumdjian, Alanna" userId="1d7bb69d-7626-49b7-b466-9f531649a8d2" providerId="ADAL" clId="{31504530-45E7-4883-AF5B-36A75A7EF7A7}" dt="2025-05-09T13:08:04.764" v="1868" actId="1076"/>
          <ac:picMkLst>
            <pc:docMk/>
            <pc:sldMk cId="3852917763" sldId="2147483401"/>
            <ac:picMk id="42" creationId="{4DC69A33-9A6D-DD52-5002-A9E718BAE02D}"/>
          </ac:picMkLst>
        </pc:picChg>
      </pc:sldChg>
      <pc:sldChg chg="modSp add mod modShow">
        <pc:chgData name="Kouyoumdjian, Alanna" userId="1d7bb69d-7626-49b7-b466-9f531649a8d2" providerId="ADAL" clId="{31504530-45E7-4883-AF5B-36A75A7EF7A7}" dt="2025-05-09T13:10:30.025" v="1874" actId="729"/>
        <pc:sldMkLst>
          <pc:docMk/>
          <pc:sldMk cId="2565843428" sldId="2147483402"/>
        </pc:sldMkLst>
        <pc:spChg chg="mod">
          <ac:chgData name="Kouyoumdjian, Alanna" userId="1d7bb69d-7626-49b7-b466-9f531649a8d2" providerId="ADAL" clId="{31504530-45E7-4883-AF5B-36A75A7EF7A7}" dt="2025-05-07T13:20:10.734" v="1852" actId="27636"/>
          <ac:spMkLst>
            <pc:docMk/>
            <pc:sldMk cId="2565843428" sldId="2147483402"/>
            <ac:spMk id="9" creationId="{354612D8-1F1C-5982-4F17-8335DCD46D73}"/>
          </ac:spMkLst>
        </pc:spChg>
      </pc:sldChg>
      <pc:sldChg chg="addSp delSp modSp new del mod">
        <pc:chgData name="Kouyoumdjian, Alanna" userId="1d7bb69d-7626-49b7-b466-9f531649a8d2" providerId="ADAL" clId="{31504530-45E7-4883-AF5B-36A75A7EF7A7}" dt="2025-05-05T23:14:31.642" v="158" actId="47"/>
        <pc:sldMkLst>
          <pc:docMk/>
          <pc:sldMk cId="2800917867" sldId="2147483402"/>
        </pc:sldMkLst>
      </pc:sldChg>
      <pc:sldChg chg="delSp modSp new del mod">
        <pc:chgData name="Kouyoumdjian, Alanna" userId="1d7bb69d-7626-49b7-b466-9f531649a8d2" providerId="ADAL" clId="{31504530-45E7-4883-AF5B-36A75A7EF7A7}" dt="2025-05-05T23:10:55.311" v="141" actId="47"/>
        <pc:sldMkLst>
          <pc:docMk/>
          <pc:sldMk cId="3546521096" sldId="2147483402"/>
        </pc:sldMkLst>
      </pc:sldChg>
      <pc:sldChg chg="add del">
        <pc:chgData name="Kouyoumdjian, Alanna" userId="1d7bb69d-7626-49b7-b466-9f531649a8d2" providerId="ADAL" clId="{31504530-45E7-4883-AF5B-36A75A7EF7A7}" dt="2025-05-05T22:52:26.565" v="11" actId="47"/>
        <pc:sldMkLst>
          <pc:docMk/>
          <pc:sldMk cId="3570024298" sldId="2147483402"/>
        </pc:sldMkLst>
      </pc:sldChg>
      <pc:sldChg chg="addSp modSp add mod">
        <pc:chgData name="Kouyoumdjian, Alanna" userId="1d7bb69d-7626-49b7-b466-9f531649a8d2" providerId="ADAL" clId="{31504530-45E7-4883-AF5B-36A75A7EF7A7}" dt="2025-05-09T13:57:38.555" v="1893" actId="403"/>
        <pc:sldMkLst>
          <pc:docMk/>
          <pc:sldMk cId="1538661341" sldId="2147483403"/>
        </pc:sldMkLst>
        <pc:spChg chg="add mod">
          <ac:chgData name="Kouyoumdjian, Alanna" userId="1d7bb69d-7626-49b7-b466-9f531649a8d2" providerId="ADAL" clId="{31504530-45E7-4883-AF5B-36A75A7EF7A7}" dt="2025-05-09T13:57:38.555" v="1893" actId="403"/>
          <ac:spMkLst>
            <pc:docMk/>
            <pc:sldMk cId="1538661341" sldId="2147483403"/>
            <ac:spMk id="3" creationId="{B7E14DC0-E340-BC77-F51A-95D40C21B4E0}"/>
          </ac:spMkLst>
        </pc:spChg>
        <pc:spChg chg="mod">
          <ac:chgData name="Kouyoumdjian, Alanna" userId="1d7bb69d-7626-49b7-b466-9f531649a8d2" providerId="ADAL" clId="{31504530-45E7-4883-AF5B-36A75A7EF7A7}" dt="2025-05-07T13:19:56.104" v="1848" actId="20577"/>
          <ac:spMkLst>
            <pc:docMk/>
            <pc:sldMk cId="1538661341" sldId="2147483403"/>
            <ac:spMk id="5" creationId="{BB1304CB-E19D-3938-D0B9-F792A3A1D792}"/>
          </ac:spMkLst>
        </pc:spChg>
        <pc:spChg chg="mod">
          <ac:chgData name="Kouyoumdjian, Alanna" userId="1d7bb69d-7626-49b7-b466-9f531649a8d2" providerId="ADAL" clId="{31504530-45E7-4883-AF5B-36A75A7EF7A7}" dt="2025-05-09T13:57:11.336" v="1885" actId="14100"/>
          <ac:spMkLst>
            <pc:docMk/>
            <pc:sldMk cId="1538661341" sldId="2147483403"/>
            <ac:spMk id="7" creationId="{D7AB26C8-D5A6-7FC1-FA5C-0EF0DFDCCAEA}"/>
          </ac:spMkLst>
        </pc:spChg>
      </pc:sldChg>
      <pc:sldChg chg="modSp add del mod">
        <pc:chgData name="Kouyoumdjian, Alanna" userId="1d7bb69d-7626-49b7-b466-9f531649a8d2" providerId="ADAL" clId="{31504530-45E7-4883-AF5B-36A75A7EF7A7}" dt="2025-05-05T23:05:11.408" v="40" actId="47"/>
        <pc:sldMkLst>
          <pc:docMk/>
          <pc:sldMk cId="2069777327" sldId="2147483403"/>
        </pc:sldMkLst>
      </pc:sldChg>
      <pc:sldChg chg="delSp modSp add del mod">
        <pc:chgData name="Kouyoumdjian, Alanna" userId="1d7bb69d-7626-49b7-b466-9f531649a8d2" providerId="ADAL" clId="{31504530-45E7-4883-AF5B-36A75A7EF7A7}" dt="2025-05-05T23:08:54.067" v="114" actId="47"/>
        <pc:sldMkLst>
          <pc:docMk/>
          <pc:sldMk cId="792317323" sldId="2147483404"/>
        </pc:sldMkLst>
      </pc:sldChg>
      <pc:sldMasterChg chg="delSldLayout">
        <pc:chgData name="Kouyoumdjian, Alanna" userId="1d7bb69d-7626-49b7-b466-9f531649a8d2" providerId="ADAL" clId="{31504530-45E7-4883-AF5B-36A75A7EF7A7}" dt="2025-05-05T23:37:28.472" v="489" actId="47"/>
        <pc:sldMasterMkLst>
          <pc:docMk/>
          <pc:sldMasterMk cId="2453020921" sldId="2147483732"/>
        </pc:sldMasterMkLst>
        <pc:sldLayoutChg chg="del">
          <pc:chgData name="Kouyoumdjian, Alanna" userId="1d7bb69d-7626-49b7-b466-9f531649a8d2" providerId="ADAL" clId="{31504530-45E7-4883-AF5B-36A75A7EF7A7}" dt="2025-05-05T23:01:06.062" v="17" actId="47"/>
          <pc:sldLayoutMkLst>
            <pc:docMk/>
            <pc:sldMasterMk cId="2453020921" sldId="2147483732"/>
            <pc:sldLayoutMk cId="1189088660" sldId="2147483744"/>
          </pc:sldLayoutMkLst>
        </pc:sldLayoutChg>
        <pc:sldLayoutChg chg="del">
          <pc:chgData name="Kouyoumdjian, Alanna" userId="1d7bb69d-7626-49b7-b466-9f531649a8d2" providerId="ADAL" clId="{31504530-45E7-4883-AF5B-36A75A7EF7A7}" dt="2025-05-05T23:21:32.877" v="291" actId="47"/>
          <pc:sldLayoutMkLst>
            <pc:docMk/>
            <pc:sldMasterMk cId="2453020921" sldId="2147483732"/>
            <pc:sldLayoutMk cId="2532708745" sldId="2147483745"/>
          </pc:sldLayoutMkLst>
        </pc:sldLayoutChg>
        <pc:sldLayoutChg chg="del">
          <pc:chgData name="Kouyoumdjian, Alanna" userId="1d7bb69d-7626-49b7-b466-9f531649a8d2" providerId="ADAL" clId="{31504530-45E7-4883-AF5B-36A75A7EF7A7}" dt="2025-05-05T23:37:28.472" v="489" actId="47"/>
          <pc:sldLayoutMkLst>
            <pc:docMk/>
            <pc:sldMasterMk cId="2453020921" sldId="2147483732"/>
            <pc:sldLayoutMk cId="2177346532" sldId="2147483746"/>
          </pc:sldLayoutMkLst>
        </pc:sldLayoutChg>
        <pc:sldLayoutChg chg="del">
          <pc:chgData name="Kouyoumdjian, Alanna" userId="1d7bb69d-7626-49b7-b466-9f531649a8d2" providerId="ADAL" clId="{31504530-45E7-4883-AF5B-36A75A7EF7A7}" dt="2025-05-05T23:05:11.408" v="40" actId="47"/>
          <pc:sldLayoutMkLst>
            <pc:docMk/>
            <pc:sldMasterMk cId="2453020921" sldId="2147483732"/>
            <pc:sldLayoutMk cId="2687914623" sldId="2147483747"/>
          </pc:sldLayoutMkLst>
        </pc:sldLayoutChg>
      </pc:sldMasterChg>
    </pc:docChg>
  </pc:docChgLst>
  <pc:docChgLst>
    <pc:chgData name="Simard, Eric" userId="b5080b7b-80d2-4056-a1f7-2a289ded5c89" providerId="ADAL" clId="{FBC1352E-EA7E-42E4-B0E9-E04D1B7CF2DB}"/>
    <pc:docChg chg="undo custSel addSld delSld modSld">
      <pc:chgData name="Simard, Eric" userId="b5080b7b-80d2-4056-a1f7-2a289ded5c89" providerId="ADAL" clId="{FBC1352E-EA7E-42E4-B0E9-E04D1B7CF2DB}" dt="2025-05-15T16:37:16.811" v="977" actId="20577"/>
      <pc:docMkLst>
        <pc:docMk/>
      </pc:docMkLst>
      <pc:sldChg chg="addSp modSp add mod">
        <pc:chgData name="Simard, Eric" userId="b5080b7b-80d2-4056-a1f7-2a289ded5c89" providerId="ADAL" clId="{FBC1352E-EA7E-42E4-B0E9-E04D1B7CF2DB}" dt="2025-05-15T16:37:16.811" v="977" actId="20577"/>
        <pc:sldMkLst>
          <pc:docMk/>
          <pc:sldMk cId="1059931058" sldId="258"/>
        </pc:sldMkLst>
        <pc:spChg chg="add mod">
          <ac:chgData name="Simard, Eric" userId="b5080b7b-80d2-4056-a1f7-2a289ded5c89" providerId="ADAL" clId="{FBC1352E-EA7E-42E4-B0E9-E04D1B7CF2DB}" dt="2025-05-05T14:24:33.598" v="148" actId="20577"/>
          <ac:spMkLst>
            <pc:docMk/>
            <pc:sldMk cId="1059931058" sldId="258"/>
            <ac:spMk id="2" creationId="{B225AF5A-A522-47D2-FA79-585683331EEB}"/>
          </ac:spMkLst>
        </pc:spChg>
        <pc:graphicFrameChg chg="mod modGraphic">
          <ac:chgData name="Simard, Eric" userId="b5080b7b-80d2-4056-a1f7-2a289ded5c89" providerId="ADAL" clId="{FBC1352E-EA7E-42E4-B0E9-E04D1B7CF2DB}" dt="2025-05-15T16:37:16.811" v="977" actId="20577"/>
          <ac:graphicFrameMkLst>
            <pc:docMk/>
            <pc:sldMk cId="1059931058" sldId="258"/>
            <ac:graphicFrameMk id="4" creationId="{65A1A0B7-37D7-5CB4-9B35-723F824FBAA5}"/>
          </ac:graphicFrameMkLst>
        </pc:graphicFrameChg>
      </pc:sldChg>
      <pc:sldChg chg="addSp delSp modSp mod modClrScheme chgLayout">
        <pc:chgData name="Simard, Eric" userId="b5080b7b-80d2-4056-a1f7-2a289ded5c89" providerId="ADAL" clId="{FBC1352E-EA7E-42E4-B0E9-E04D1B7CF2DB}" dt="2025-05-14T17:44:38.211" v="951" actId="20577"/>
        <pc:sldMkLst>
          <pc:docMk/>
          <pc:sldMk cId="2655105972" sldId="2147483178"/>
        </pc:sldMkLst>
        <pc:spChg chg="mod ord">
          <ac:chgData name="Simard, Eric" userId="b5080b7b-80d2-4056-a1f7-2a289ded5c89" providerId="ADAL" clId="{FBC1352E-EA7E-42E4-B0E9-E04D1B7CF2DB}" dt="2025-05-14T17:44:38.211" v="951" actId="20577"/>
          <ac:spMkLst>
            <pc:docMk/>
            <pc:sldMk cId="2655105972" sldId="2147483178"/>
            <ac:spMk id="2" creationId="{A44DBC72-E78F-35B6-A3B0-0097289967B1}"/>
          </ac:spMkLst>
        </pc:spChg>
        <pc:spChg chg="add mod ord">
          <ac:chgData name="Simard, Eric" userId="b5080b7b-80d2-4056-a1f7-2a289ded5c89" providerId="ADAL" clId="{FBC1352E-EA7E-42E4-B0E9-E04D1B7CF2DB}" dt="2025-05-05T14:21:50.072" v="61" actId="700"/>
          <ac:spMkLst>
            <pc:docMk/>
            <pc:sldMk cId="2655105972" sldId="2147483178"/>
            <ac:spMk id="6" creationId="{D8A79DD5-2EDB-F18A-0BED-20910F783771}"/>
          </ac:spMkLst>
        </pc:spChg>
      </pc:sldChg>
      <pc:sldChg chg="modSp mod">
        <pc:chgData name="Simard, Eric" userId="b5080b7b-80d2-4056-a1f7-2a289ded5c89" providerId="ADAL" clId="{FBC1352E-EA7E-42E4-B0E9-E04D1B7CF2DB}" dt="2025-05-07T15:58:47.701" v="946" actId="20577"/>
        <pc:sldMkLst>
          <pc:docMk/>
          <pc:sldMk cId="2516029776" sldId="2147483337"/>
        </pc:sldMkLst>
        <pc:spChg chg="mod">
          <ac:chgData name="Simard, Eric" userId="b5080b7b-80d2-4056-a1f7-2a289ded5c89" providerId="ADAL" clId="{FBC1352E-EA7E-42E4-B0E9-E04D1B7CF2DB}" dt="2025-05-07T15:58:47.701" v="946" actId="20577"/>
          <ac:spMkLst>
            <pc:docMk/>
            <pc:sldMk cId="2516029776" sldId="2147483337"/>
            <ac:spMk id="44" creationId="{C4C4DF22-0AD4-7E08-3F48-CECA2094BFC6}"/>
          </ac:spMkLst>
        </pc:spChg>
        <pc:spChg chg="mod">
          <ac:chgData name="Simard, Eric" userId="b5080b7b-80d2-4056-a1f7-2a289ded5c89" providerId="ADAL" clId="{FBC1352E-EA7E-42E4-B0E9-E04D1B7CF2DB}" dt="2025-05-07T13:12:13.384" v="893" actId="20577"/>
          <ac:spMkLst>
            <pc:docMk/>
            <pc:sldMk cId="2516029776" sldId="2147483337"/>
            <ac:spMk id="94" creationId="{7D9959D8-A651-9057-90EE-D076C97311B6}"/>
          </ac:spMkLst>
        </pc:spChg>
      </pc:sldChg>
      <pc:sldChg chg="add del">
        <pc:chgData name="Simard, Eric" userId="b5080b7b-80d2-4056-a1f7-2a289ded5c89" providerId="ADAL" clId="{FBC1352E-EA7E-42E4-B0E9-E04D1B7CF2DB}" dt="2025-05-05T14:11:57.799" v="2" actId="47"/>
        <pc:sldMkLst>
          <pc:docMk/>
          <pc:sldMk cId="1410813064" sldId="2147483338"/>
        </pc:sldMkLst>
      </pc:sldChg>
      <pc:sldChg chg="addSp delSp modSp new mod modClrScheme chgLayout">
        <pc:chgData name="Simard, Eric" userId="b5080b7b-80d2-4056-a1f7-2a289ded5c89" providerId="ADAL" clId="{FBC1352E-EA7E-42E4-B0E9-E04D1B7CF2DB}" dt="2025-05-05T14:18:48.494" v="10" actId="478"/>
        <pc:sldMkLst>
          <pc:docMk/>
          <pc:sldMk cId="4240913848" sldId="2147483338"/>
        </pc:sldMkLst>
        <pc:spChg chg="mod ord">
          <ac:chgData name="Simard, Eric" userId="b5080b7b-80d2-4056-a1f7-2a289ded5c89" providerId="ADAL" clId="{FBC1352E-EA7E-42E4-B0E9-E04D1B7CF2DB}" dt="2025-05-05T14:18:46.131" v="9" actId="700"/>
          <ac:spMkLst>
            <pc:docMk/>
            <pc:sldMk cId="4240913848" sldId="2147483338"/>
            <ac:spMk id="4" creationId="{13C3CBAE-0CB0-04DE-B011-729017ED191D}"/>
          </ac:spMkLst>
        </pc:spChg>
        <pc:picChg chg="add mod">
          <ac:chgData name="Simard, Eric" userId="b5080b7b-80d2-4056-a1f7-2a289ded5c89" providerId="ADAL" clId="{FBC1352E-EA7E-42E4-B0E9-E04D1B7CF2DB}" dt="2025-05-05T14:18:34.101" v="8" actId="1076"/>
          <ac:picMkLst>
            <pc:docMk/>
            <pc:sldMk cId="4240913848" sldId="2147483338"/>
            <ac:picMk id="7" creationId="{AF356D11-9307-0E6B-5A5D-1DB3D9AE542E}"/>
          </ac:picMkLst>
        </pc:picChg>
      </pc:sldChg>
      <pc:sldChg chg="addSp delSp modSp new mod">
        <pc:chgData name="Simard, Eric" userId="b5080b7b-80d2-4056-a1f7-2a289ded5c89" providerId="ADAL" clId="{FBC1352E-EA7E-42E4-B0E9-E04D1B7CF2DB}" dt="2025-05-07T13:01:07.652" v="837" actId="20577"/>
        <pc:sldMkLst>
          <pc:docMk/>
          <pc:sldMk cId="1085227940" sldId="2147483339"/>
        </pc:sldMkLst>
        <pc:spChg chg="add mod">
          <ac:chgData name="Simard, Eric" userId="b5080b7b-80d2-4056-a1f7-2a289ded5c89" providerId="ADAL" clId="{FBC1352E-EA7E-42E4-B0E9-E04D1B7CF2DB}" dt="2025-05-05T14:35:18.872" v="347" actId="20577"/>
          <ac:spMkLst>
            <pc:docMk/>
            <pc:sldMk cId="1085227940" sldId="2147483339"/>
            <ac:spMk id="3" creationId="{EE5DCEFE-93FE-6DEB-7F49-21554D5E304C}"/>
          </ac:spMkLst>
        </pc:spChg>
        <pc:spChg chg="add mod">
          <ac:chgData name="Simard, Eric" userId="b5080b7b-80d2-4056-a1f7-2a289ded5c89" providerId="ADAL" clId="{FBC1352E-EA7E-42E4-B0E9-E04D1B7CF2DB}" dt="2025-05-07T13:01:07.652" v="837" actId="20577"/>
          <ac:spMkLst>
            <pc:docMk/>
            <pc:sldMk cId="1085227940" sldId="2147483339"/>
            <ac:spMk id="7" creationId="{C4C236CD-7063-7524-00DF-79CFFFCE3F45}"/>
          </ac:spMkLst>
        </pc:spChg>
        <pc:graphicFrameChg chg="add mod modGraphic">
          <ac:chgData name="Simard, Eric" userId="b5080b7b-80d2-4056-a1f7-2a289ded5c89" providerId="ADAL" clId="{FBC1352E-EA7E-42E4-B0E9-E04D1B7CF2DB}" dt="2025-05-05T14:40:26.324" v="515"/>
          <ac:graphicFrameMkLst>
            <pc:docMk/>
            <pc:sldMk cId="1085227940" sldId="2147483339"/>
            <ac:graphicFrameMk id="6" creationId="{69B69483-A7EB-C16B-A896-0D31890D3CAA}"/>
          </ac:graphicFrameMkLst>
        </pc:graphicFrameChg>
      </pc:sldChg>
      <pc:sldChg chg="add del">
        <pc:chgData name="Simard, Eric" userId="b5080b7b-80d2-4056-a1f7-2a289ded5c89" providerId="ADAL" clId="{FBC1352E-EA7E-42E4-B0E9-E04D1B7CF2DB}" dt="2025-05-05T14:11:58.651" v="3" actId="47"/>
        <pc:sldMkLst>
          <pc:docMk/>
          <pc:sldMk cId="2237769554" sldId="2147483339"/>
        </pc:sldMkLst>
      </pc:sldChg>
      <pc:sldChg chg="addSp delSp modSp new mod">
        <pc:chgData name="Simard, Eric" userId="b5080b7b-80d2-4056-a1f7-2a289ded5c89" providerId="ADAL" clId="{FBC1352E-EA7E-42E4-B0E9-E04D1B7CF2DB}" dt="2025-05-07T12:59:58.135" v="821" actId="1076"/>
        <pc:sldMkLst>
          <pc:docMk/>
          <pc:sldMk cId="3196261633" sldId="2147483340"/>
        </pc:sldMkLst>
        <pc:spChg chg="add mod">
          <ac:chgData name="Simard, Eric" userId="b5080b7b-80d2-4056-a1f7-2a289ded5c89" providerId="ADAL" clId="{FBC1352E-EA7E-42E4-B0E9-E04D1B7CF2DB}" dt="2025-05-07T12:59:58.135" v="821" actId="1076"/>
          <ac:spMkLst>
            <pc:docMk/>
            <pc:sldMk cId="3196261633" sldId="2147483340"/>
            <ac:spMk id="6" creationId="{5D94DAE1-1E44-C305-28DC-BC46BC0F373F}"/>
          </ac:spMkLst>
        </pc:spChg>
        <pc:spChg chg="add mod">
          <ac:chgData name="Simard, Eric" userId="b5080b7b-80d2-4056-a1f7-2a289ded5c89" providerId="ADAL" clId="{FBC1352E-EA7E-42E4-B0E9-E04D1B7CF2DB}" dt="2025-05-05T14:21:16.078" v="58" actId="20577"/>
          <ac:spMkLst>
            <pc:docMk/>
            <pc:sldMk cId="3196261633" sldId="2147483340"/>
            <ac:spMk id="7" creationId="{5CB6CE24-DF8F-9B83-1D08-48A9D9A2F3E6}"/>
          </ac:spMkLst>
        </pc:spChg>
      </pc:sldChg>
      <pc:sldChg chg="modSp add mod">
        <pc:chgData name="Simard, Eric" userId="b5080b7b-80d2-4056-a1f7-2a289ded5c89" providerId="ADAL" clId="{FBC1352E-EA7E-42E4-B0E9-E04D1B7CF2DB}" dt="2025-05-05T14:25:00.239" v="162" actId="1076"/>
        <pc:sldMkLst>
          <pc:docMk/>
          <pc:sldMk cId="924275281" sldId="2147483341"/>
        </pc:sldMkLst>
        <pc:spChg chg="mod">
          <ac:chgData name="Simard, Eric" userId="b5080b7b-80d2-4056-a1f7-2a289ded5c89" providerId="ADAL" clId="{FBC1352E-EA7E-42E4-B0E9-E04D1B7CF2DB}" dt="2025-05-05T14:25:00.239" v="162" actId="1076"/>
          <ac:spMkLst>
            <pc:docMk/>
            <pc:sldMk cId="924275281" sldId="2147483341"/>
            <ac:spMk id="2" creationId="{DFEE97C9-BAB5-61DC-89FC-175A962E1612}"/>
          </ac:spMkLst>
        </pc:spChg>
      </pc:sldChg>
      <pc:sldChg chg="modSp add mod">
        <pc:chgData name="Simard, Eric" userId="b5080b7b-80d2-4056-a1f7-2a289ded5c89" providerId="ADAL" clId="{FBC1352E-EA7E-42E4-B0E9-E04D1B7CF2DB}" dt="2025-05-15T16:00:08.208" v="957" actId="20577"/>
        <pc:sldMkLst>
          <pc:docMk/>
          <pc:sldMk cId="88370620" sldId="2147483342"/>
        </pc:sldMkLst>
        <pc:spChg chg="mod">
          <ac:chgData name="Simard, Eric" userId="b5080b7b-80d2-4056-a1f7-2a289ded5c89" providerId="ADAL" clId="{FBC1352E-EA7E-42E4-B0E9-E04D1B7CF2DB}" dt="2025-05-15T16:00:08.208" v="957" actId="20577"/>
          <ac:spMkLst>
            <pc:docMk/>
            <pc:sldMk cId="88370620" sldId="2147483342"/>
            <ac:spMk id="2" creationId="{9B317AEB-5A0D-C36E-6252-A6CCD12C7516}"/>
          </ac:spMkLst>
        </pc:spChg>
      </pc:sldChg>
      <pc:sldChg chg="modSp add mod">
        <pc:chgData name="Simard, Eric" userId="b5080b7b-80d2-4056-a1f7-2a289ded5c89" providerId="ADAL" clId="{FBC1352E-EA7E-42E4-B0E9-E04D1B7CF2DB}" dt="2025-05-15T16:00:13.191" v="963" actId="20577"/>
        <pc:sldMkLst>
          <pc:docMk/>
          <pc:sldMk cId="788537680" sldId="2147483343"/>
        </pc:sldMkLst>
        <pc:spChg chg="mod">
          <ac:chgData name="Simard, Eric" userId="b5080b7b-80d2-4056-a1f7-2a289ded5c89" providerId="ADAL" clId="{FBC1352E-EA7E-42E4-B0E9-E04D1B7CF2DB}" dt="2025-05-15T16:00:13.191" v="963" actId="20577"/>
          <ac:spMkLst>
            <pc:docMk/>
            <pc:sldMk cId="788537680" sldId="2147483343"/>
            <ac:spMk id="2" creationId="{0A1FB74C-3DCB-DA09-2529-3ADACF69F21D}"/>
          </ac:spMkLst>
        </pc:spChg>
        <pc:graphicFrameChg chg="mod modGraphic">
          <ac:chgData name="Simard, Eric" userId="b5080b7b-80d2-4056-a1f7-2a289ded5c89" providerId="ADAL" clId="{FBC1352E-EA7E-42E4-B0E9-E04D1B7CF2DB}" dt="2025-05-05T18:06:00.213" v="802" actId="207"/>
          <ac:graphicFrameMkLst>
            <pc:docMk/>
            <pc:sldMk cId="788537680" sldId="2147483343"/>
            <ac:graphicFrameMk id="4" creationId="{9F7F8E49-0684-5376-B4BD-3204A359FC4E}"/>
          </ac:graphicFrameMkLst>
        </pc:graphicFrameChg>
      </pc:sldChg>
      <pc:sldChg chg="modSp add mod">
        <pc:chgData name="Simard, Eric" userId="b5080b7b-80d2-4056-a1f7-2a289ded5c89" providerId="ADAL" clId="{FBC1352E-EA7E-42E4-B0E9-E04D1B7CF2DB}" dt="2025-05-05T14:29:19.926" v="320" actId="20577"/>
        <pc:sldMkLst>
          <pc:docMk/>
          <pc:sldMk cId="2124841320" sldId="2147483344"/>
        </pc:sldMkLst>
        <pc:spChg chg="mod">
          <ac:chgData name="Simard, Eric" userId="b5080b7b-80d2-4056-a1f7-2a289ded5c89" providerId="ADAL" clId="{FBC1352E-EA7E-42E4-B0E9-E04D1B7CF2DB}" dt="2025-05-05T14:29:19.926" v="320" actId="20577"/>
          <ac:spMkLst>
            <pc:docMk/>
            <pc:sldMk cId="2124841320" sldId="2147483344"/>
            <ac:spMk id="2" creationId="{D68D068C-C712-097E-4435-D157CF500E43}"/>
          </ac:spMkLst>
        </pc:spChg>
      </pc:sldChg>
      <pc:sldChg chg="modSp mod">
        <pc:chgData name="Simard, Eric" userId="b5080b7b-80d2-4056-a1f7-2a289ded5c89" providerId="ADAL" clId="{FBC1352E-EA7E-42E4-B0E9-E04D1B7CF2DB}" dt="2025-05-07T13:12:42.601" v="913" actId="20577"/>
        <pc:sldMkLst>
          <pc:docMk/>
          <pc:sldMk cId="1070822071" sldId="2147483397"/>
        </pc:sldMkLst>
        <pc:spChg chg="mod">
          <ac:chgData name="Simard, Eric" userId="b5080b7b-80d2-4056-a1f7-2a289ded5c89" providerId="ADAL" clId="{FBC1352E-EA7E-42E4-B0E9-E04D1B7CF2DB}" dt="2025-05-07T13:12:42.601" v="913" actId="20577"/>
          <ac:spMkLst>
            <pc:docMk/>
            <pc:sldMk cId="1070822071" sldId="2147483397"/>
            <ac:spMk id="2" creationId="{6D893B2F-EDA3-6ECC-1FB6-56EA3351947F}"/>
          </ac:spMkLst>
        </pc:spChg>
      </pc:sldChg>
      <pc:sldChg chg="modSp mod">
        <pc:chgData name="Simard, Eric" userId="b5080b7b-80d2-4056-a1f7-2a289ded5c89" providerId="ADAL" clId="{FBC1352E-EA7E-42E4-B0E9-E04D1B7CF2DB}" dt="2025-05-07T13:13:03.717" v="921" actId="14100"/>
        <pc:sldMkLst>
          <pc:docMk/>
          <pc:sldMk cId="2624822906" sldId="2147483398"/>
        </pc:sldMkLst>
        <pc:spChg chg="mod">
          <ac:chgData name="Simard, Eric" userId="b5080b7b-80d2-4056-a1f7-2a289ded5c89" providerId="ADAL" clId="{FBC1352E-EA7E-42E4-B0E9-E04D1B7CF2DB}" dt="2025-05-07T13:13:03.717" v="921" actId="14100"/>
          <ac:spMkLst>
            <pc:docMk/>
            <pc:sldMk cId="2624822906" sldId="2147483398"/>
            <ac:spMk id="2" creationId="{15DE7E0B-00DC-09A0-AD19-13AC44360EBC}"/>
          </ac:spMkLst>
        </pc:spChg>
      </pc:sldChg>
      <pc:sldChg chg="modSp mod">
        <pc:chgData name="Simard, Eric" userId="b5080b7b-80d2-4056-a1f7-2a289ded5c89" providerId="ADAL" clId="{FBC1352E-EA7E-42E4-B0E9-E04D1B7CF2DB}" dt="2025-05-07T13:02:26.685" v="880" actId="20577"/>
        <pc:sldMkLst>
          <pc:docMk/>
          <pc:sldMk cId="3852917763" sldId="2147483401"/>
        </pc:sldMkLst>
        <pc:spChg chg="mod">
          <ac:chgData name="Simard, Eric" userId="b5080b7b-80d2-4056-a1f7-2a289ded5c89" providerId="ADAL" clId="{FBC1352E-EA7E-42E4-B0E9-E04D1B7CF2DB}" dt="2025-05-07T13:02:26.685" v="880" actId="20577"/>
          <ac:spMkLst>
            <pc:docMk/>
            <pc:sldMk cId="3852917763" sldId="2147483401"/>
            <ac:spMk id="7" creationId="{40CEDFE8-3610-F2DB-EABF-B9885ACBD52F}"/>
          </ac:spMkLst>
        </pc:spChg>
      </pc:sldChg>
      <pc:sldChg chg="modSp mod modShow">
        <pc:chgData name="Simard, Eric" userId="b5080b7b-80d2-4056-a1f7-2a289ded5c89" providerId="ADAL" clId="{FBC1352E-EA7E-42E4-B0E9-E04D1B7CF2DB}" dt="2025-05-09T12:53:36.187" v="949" actId="729"/>
        <pc:sldMkLst>
          <pc:docMk/>
          <pc:sldMk cId="1538661341" sldId="2147483403"/>
        </pc:sldMkLst>
        <pc:spChg chg="mod">
          <ac:chgData name="Simard, Eric" userId="b5080b7b-80d2-4056-a1f7-2a289ded5c89" providerId="ADAL" clId="{FBC1352E-EA7E-42E4-B0E9-E04D1B7CF2DB}" dt="2025-05-07T13:01:37.344" v="863" actId="20577"/>
          <ac:spMkLst>
            <pc:docMk/>
            <pc:sldMk cId="1538661341" sldId="2147483403"/>
            <ac:spMk id="5" creationId="{BB1304CB-E19D-3938-D0B9-F792A3A1D792}"/>
          </ac:spMkLst>
        </pc:spChg>
      </pc:sldChg>
      <pc:sldChg chg="modSp mod">
        <pc:chgData name="Simard, Eric" userId="b5080b7b-80d2-4056-a1f7-2a289ded5c89" providerId="ADAL" clId="{FBC1352E-EA7E-42E4-B0E9-E04D1B7CF2DB}" dt="2025-05-07T13:01:53.817" v="865" actId="255"/>
        <pc:sldMkLst>
          <pc:docMk/>
          <pc:sldMk cId="876579226" sldId="2147483404"/>
        </pc:sldMkLst>
        <pc:spChg chg="mod">
          <ac:chgData name="Simard, Eric" userId="b5080b7b-80d2-4056-a1f7-2a289ded5c89" providerId="ADAL" clId="{FBC1352E-EA7E-42E4-B0E9-E04D1B7CF2DB}" dt="2025-05-07T13:01:53.817" v="865" actId="255"/>
          <ac:spMkLst>
            <pc:docMk/>
            <pc:sldMk cId="876579226" sldId="2147483404"/>
            <ac:spMk id="2" creationId="{057AE3C5-5368-F0C9-1A4D-CBE3E6CA4872}"/>
          </ac:spMkLst>
        </pc:spChg>
      </pc:sldChg>
      <pc:sldChg chg="modSp add mod">
        <pc:chgData name="Simard, Eric" userId="b5080b7b-80d2-4056-a1f7-2a289ded5c89" providerId="ADAL" clId="{FBC1352E-EA7E-42E4-B0E9-E04D1B7CF2DB}" dt="2025-05-07T13:17:20.872" v="932" actId="1076"/>
        <pc:sldMkLst>
          <pc:docMk/>
          <pc:sldMk cId="481645864" sldId="2147483405"/>
        </pc:sldMkLst>
        <pc:spChg chg="mod">
          <ac:chgData name="Simard, Eric" userId="b5080b7b-80d2-4056-a1f7-2a289ded5c89" providerId="ADAL" clId="{FBC1352E-EA7E-42E4-B0E9-E04D1B7CF2DB}" dt="2025-05-07T13:17:20.872" v="932" actId="1076"/>
          <ac:spMkLst>
            <pc:docMk/>
            <pc:sldMk cId="481645864" sldId="2147483405"/>
            <ac:spMk id="2" creationId="{F5A6F7A7-93EB-8210-E4B6-D58CE033795C}"/>
          </ac:spMkLst>
        </pc:spChg>
      </pc:sldChg>
      <pc:sldMasterChg chg="delSldLayout">
        <pc:chgData name="Simard, Eric" userId="b5080b7b-80d2-4056-a1f7-2a289ded5c89" providerId="ADAL" clId="{FBC1352E-EA7E-42E4-B0E9-E04D1B7CF2DB}" dt="2025-05-05T14:11:58.651" v="3" actId="47"/>
        <pc:sldMasterMkLst>
          <pc:docMk/>
          <pc:sldMasterMk cId="2631242468" sldId="2147483675"/>
        </pc:sldMasterMkLst>
        <pc:sldLayoutChg chg="del">
          <pc:chgData name="Simard, Eric" userId="b5080b7b-80d2-4056-a1f7-2a289ded5c89" providerId="ADAL" clId="{FBC1352E-EA7E-42E4-B0E9-E04D1B7CF2DB}" dt="2025-05-05T14:11:58.651" v="3" actId="47"/>
          <pc:sldLayoutMkLst>
            <pc:docMk/>
            <pc:sldMasterMk cId="2631242468" sldId="2147483675"/>
            <pc:sldLayoutMk cId="721938229" sldId="2147483732"/>
          </pc:sldLayoutMkLst>
        </pc:sldLayoutChg>
      </pc:sldMasterChg>
    </pc:docChg>
  </pc:docChgLst>
  <pc:docChgLst>
    <pc:chgData name="Kouyoumdjian, Alanna" userId="S::kouyoal1@novartis.net::1d7bb69d-7626-49b7-b466-9f531649a8d2" providerId="AD" clId="Web-{CD24975B-7811-BB18-13C1-0E315D240356}"/>
    <pc:docChg chg="modSld">
      <pc:chgData name="Kouyoumdjian, Alanna" userId="S::kouyoal1@novartis.net::1d7bb69d-7626-49b7-b466-9f531649a8d2" providerId="AD" clId="Web-{CD24975B-7811-BB18-13C1-0E315D240356}" dt="2025-05-09T13:07:11.662" v="12" actId="14100"/>
      <pc:docMkLst>
        <pc:docMk/>
      </pc:docMkLst>
      <pc:sldChg chg="addSp delSp modSp">
        <pc:chgData name="Kouyoumdjian, Alanna" userId="S::kouyoal1@novartis.net::1d7bb69d-7626-49b7-b466-9f531649a8d2" providerId="AD" clId="Web-{CD24975B-7811-BB18-13C1-0E315D240356}" dt="2025-05-09T13:06:27.709" v="7"/>
        <pc:sldMkLst>
          <pc:docMk/>
          <pc:sldMk cId="605835576" sldId="2147483261"/>
        </pc:sldMkLst>
      </pc:sldChg>
      <pc:sldChg chg="addSp modSp">
        <pc:chgData name="Kouyoumdjian, Alanna" userId="S::kouyoal1@novartis.net::1d7bb69d-7626-49b7-b466-9f531649a8d2" providerId="AD" clId="Web-{CD24975B-7811-BB18-13C1-0E315D240356}" dt="2025-05-09T13:07:11.662" v="12" actId="14100"/>
        <pc:sldMkLst>
          <pc:docMk/>
          <pc:sldMk cId="3852917763" sldId="2147483401"/>
        </pc:sldMkLst>
        <pc:spChg chg="add mod">
          <ac:chgData name="Kouyoumdjian, Alanna" userId="S::kouyoal1@novartis.net::1d7bb69d-7626-49b7-b466-9f531649a8d2" providerId="AD" clId="Web-{CD24975B-7811-BB18-13C1-0E315D240356}" dt="2025-05-09T13:07:11.662" v="12" actId="14100"/>
          <ac:spMkLst>
            <pc:docMk/>
            <pc:sldMk cId="3852917763" sldId="2147483401"/>
            <ac:spMk id="2" creationId="{95BF697C-CD1F-08FC-4FEE-AD17D02769FA}"/>
          </ac:spMkLst>
        </pc:spChg>
        <pc:picChg chg="mod">
          <ac:chgData name="Kouyoumdjian, Alanna" userId="S::kouyoal1@novartis.net::1d7bb69d-7626-49b7-b466-9f531649a8d2" providerId="AD" clId="Web-{CD24975B-7811-BB18-13C1-0E315D240356}" dt="2025-05-09T13:07:05.912" v="10" actId="1076"/>
          <ac:picMkLst>
            <pc:docMk/>
            <pc:sldMk cId="3852917763" sldId="2147483401"/>
            <ac:picMk id="42" creationId="{4DC69A33-9A6D-DD52-5002-A9E718BAE02D}"/>
          </ac:picMkLst>
        </pc:picChg>
      </pc:sldChg>
    </pc:docChg>
  </pc:docChgLst>
  <pc:docChgLst>
    <pc:chgData name="Riad, Marina" userId="S::riadma1@novartis.net::6ce9cbd4-2ef2-442e-816b-24ffa3528755" providerId="AD" clId="Web-{2278E8EB-4179-9C3C-DDDE-4B8B14616FDB}"/>
    <pc:docChg chg="addSld modSld">
      <pc:chgData name="Riad, Marina" userId="S::riadma1@novartis.net::6ce9cbd4-2ef2-442e-816b-24ffa3528755" providerId="AD" clId="Web-{2278E8EB-4179-9C3C-DDDE-4B8B14616FDB}" dt="2025-05-06T12:20:19.206" v="30" actId="20577"/>
      <pc:docMkLst>
        <pc:docMk/>
      </pc:docMkLst>
      <pc:sldChg chg="addSp delSp modSp">
        <pc:chgData name="Riad, Marina" userId="S::riadma1@novartis.net::6ce9cbd4-2ef2-442e-816b-24ffa3528755" providerId="AD" clId="Web-{2278E8EB-4179-9C3C-DDDE-4B8B14616FDB}" dt="2025-05-06T12:20:19.206" v="30" actId="20577"/>
        <pc:sldMkLst>
          <pc:docMk/>
          <pc:sldMk cId="2124841320" sldId="2147483344"/>
        </pc:sldMkLst>
        <pc:spChg chg="mod">
          <ac:chgData name="Riad, Marina" userId="S::riadma1@novartis.net::6ce9cbd4-2ef2-442e-816b-24ffa3528755" providerId="AD" clId="Web-{2278E8EB-4179-9C3C-DDDE-4B8B14616FDB}" dt="2025-05-06T12:16:31.659" v="0" actId="1076"/>
          <ac:spMkLst>
            <pc:docMk/>
            <pc:sldMk cId="2124841320" sldId="2147483344"/>
            <ac:spMk id="2" creationId="{D68D068C-C712-097E-4435-D157CF500E43}"/>
          </ac:spMkLst>
        </pc:spChg>
        <pc:spChg chg="add mod">
          <ac:chgData name="Riad, Marina" userId="S::riadma1@novartis.net::6ce9cbd4-2ef2-442e-816b-24ffa3528755" providerId="AD" clId="Web-{2278E8EB-4179-9C3C-DDDE-4B8B14616FDB}" dt="2025-05-06T12:20:19.206" v="30" actId="20577"/>
          <ac:spMkLst>
            <pc:docMk/>
            <pc:sldMk cId="2124841320" sldId="2147483344"/>
            <ac:spMk id="5" creationId="{101BCBA4-A144-9C8D-5070-C42ACD97736C}"/>
          </ac:spMkLst>
        </pc:spChg>
        <pc:picChg chg="add mod">
          <ac:chgData name="Riad, Marina" userId="S::riadma1@novartis.net::6ce9cbd4-2ef2-442e-816b-24ffa3528755" providerId="AD" clId="Web-{2278E8EB-4179-9C3C-DDDE-4B8B14616FDB}" dt="2025-05-06T12:19:12.221" v="22" actId="1076"/>
          <ac:picMkLst>
            <pc:docMk/>
            <pc:sldMk cId="2124841320" sldId="2147483344"/>
            <ac:picMk id="3" creationId="{0D651F45-23EE-122D-05DF-0ABF5ACA7830}"/>
          </ac:picMkLst>
        </pc:picChg>
      </pc:sldChg>
      <pc:sldChg chg="addSp delSp modSp new">
        <pc:chgData name="Riad, Marina" userId="S::riadma1@novartis.net::6ce9cbd4-2ef2-442e-816b-24ffa3528755" providerId="AD" clId="Web-{2278E8EB-4179-9C3C-DDDE-4B8B14616FDB}" dt="2025-05-06T12:19:01.425" v="21" actId="1076"/>
        <pc:sldMkLst>
          <pc:docMk/>
          <pc:sldMk cId="876579226" sldId="2147483404"/>
        </pc:sldMkLst>
      </pc:sldChg>
    </pc:docChg>
  </pc:docChgLst>
  <pc:docChgLst>
    <pc:chgData name="Kouyoumdjian, Alanna" userId="S::kouyoal1@novartis.net::1d7bb69d-7626-49b7-b466-9f531649a8d2" providerId="AD" clId="Web-{65762BB6-4A77-2949-970D-C11DCDDFE645}"/>
    <pc:docChg chg="modSld">
      <pc:chgData name="Kouyoumdjian, Alanna" userId="S::kouyoal1@novartis.net::1d7bb69d-7626-49b7-b466-9f531649a8d2" providerId="AD" clId="Web-{65762BB6-4A77-2949-970D-C11DCDDFE645}" dt="2025-05-14T18:57:38.681" v="10" actId="14100"/>
      <pc:docMkLst>
        <pc:docMk/>
      </pc:docMkLst>
      <pc:sldChg chg="modSp">
        <pc:chgData name="Kouyoumdjian, Alanna" userId="S::kouyoal1@novartis.net::1d7bb69d-7626-49b7-b466-9f531649a8d2" providerId="AD" clId="Web-{65762BB6-4A77-2949-970D-C11DCDDFE645}" dt="2025-05-14T18:57:38.681" v="10" actId="14100"/>
        <pc:sldMkLst>
          <pc:docMk/>
          <pc:sldMk cId="3852917763" sldId="2147483401"/>
        </pc:sldMkLst>
        <pc:spChg chg="mod">
          <ac:chgData name="Kouyoumdjian, Alanna" userId="S::kouyoal1@novartis.net::1d7bb69d-7626-49b7-b466-9f531649a8d2" providerId="AD" clId="Web-{65762BB6-4A77-2949-970D-C11DCDDFE645}" dt="2025-05-14T18:57:38.681" v="10" actId="14100"/>
          <ac:spMkLst>
            <pc:docMk/>
            <pc:sldMk cId="3852917763" sldId="2147483401"/>
            <ac:spMk id="43" creationId="{CEF696A7-F67D-AF8D-944B-77437D443DC5}"/>
          </ac:spMkLst>
        </pc:spChg>
      </pc:sldChg>
    </pc:docChg>
  </pc:docChgLst>
  <pc:docChgLst>
    <pc:chgData name="Riad, Marina" userId="6ce9cbd4-2ef2-442e-816b-24ffa3528755" providerId="ADAL" clId="{DE83E7D3-7077-4BEC-B25F-288BFDAE6A62}"/>
    <pc:docChg chg="undo custSel modSld">
      <pc:chgData name="Riad, Marina" userId="6ce9cbd4-2ef2-442e-816b-24ffa3528755" providerId="ADAL" clId="{DE83E7D3-7077-4BEC-B25F-288BFDAE6A62}" dt="2025-05-06T19:04:18.714" v="109" actId="14100"/>
      <pc:docMkLst>
        <pc:docMk/>
      </pc:docMkLst>
      <pc:sldChg chg="modSp mod modNotesTx">
        <pc:chgData name="Riad, Marina" userId="6ce9cbd4-2ef2-442e-816b-24ffa3528755" providerId="ADAL" clId="{DE83E7D3-7077-4BEC-B25F-288BFDAE6A62}" dt="2025-05-06T17:29:14.217" v="82" actId="14100"/>
        <pc:sldMkLst>
          <pc:docMk/>
          <pc:sldMk cId="2124841320" sldId="2147483344"/>
        </pc:sldMkLst>
        <pc:spChg chg="mod">
          <ac:chgData name="Riad, Marina" userId="6ce9cbd4-2ef2-442e-816b-24ffa3528755" providerId="ADAL" clId="{DE83E7D3-7077-4BEC-B25F-288BFDAE6A62}" dt="2025-05-06T17:28:49.948" v="18" actId="255"/>
          <ac:spMkLst>
            <pc:docMk/>
            <pc:sldMk cId="2124841320" sldId="2147483344"/>
            <ac:spMk id="5" creationId="{101BCBA4-A144-9C8D-5070-C42ACD97736C}"/>
          </ac:spMkLst>
        </pc:spChg>
        <pc:picChg chg="mod">
          <ac:chgData name="Riad, Marina" userId="6ce9cbd4-2ef2-442e-816b-24ffa3528755" providerId="ADAL" clId="{DE83E7D3-7077-4BEC-B25F-288BFDAE6A62}" dt="2025-05-06T17:29:14.217" v="82" actId="14100"/>
          <ac:picMkLst>
            <pc:docMk/>
            <pc:sldMk cId="2124841320" sldId="2147483344"/>
            <ac:picMk id="3" creationId="{0D651F45-23EE-122D-05DF-0ABF5ACA7830}"/>
          </ac:picMkLst>
        </pc:picChg>
      </pc:sldChg>
      <pc:sldChg chg="addSp delSp modSp mod">
        <pc:chgData name="Riad, Marina" userId="6ce9cbd4-2ef2-442e-816b-24ffa3528755" providerId="ADAL" clId="{DE83E7D3-7077-4BEC-B25F-288BFDAE6A62}" dt="2025-05-06T19:04:18.714" v="109" actId="14100"/>
        <pc:sldMkLst>
          <pc:docMk/>
          <pc:sldMk cId="876579226" sldId="2147483404"/>
        </pc:sldMkLst>
        <pc:spChg chg="mod">
          <ac:chgData name="Riad, Marina" userId="6ce9cbd4-2ef2-442e-816b-24ffa3528755" providerId="ADAL" clId="{DE83E7D3-7077-4BEC-B25F-288BFDAE6A62}" dt="2025-05-06T18:00:34.397" v="97" actId="255"/>
          <ac:spMkLst>
            <pc:docMk/>
            <pc:sldMk cId="876579226" sldId="2147483404"/>
            <ac:spMk id="2" creationId="{057AE3C5-5368-F0C9-1A4D-CBE3E6CA4872}"/>
          </ac:spMkLst>
        </pc:spChg>
        <pc:picChg chg="add mod">
          <ac:chgData name="Riad, Marina" userId="6ce9cbd4-2ef2-442e-816b-24ffa3528755" providerId="ADAL" clId="{DE83E7D3-7077-4BEC-B25F-288BFDAE6A62}" dt="2025-05-06T17:58:19.578" v="96" actId="1076"/>
          <ac:picMkLst>
            <pc:docMk/>
            <pc:sldMk cId="876579226" sldId="2147483404"/>
            <ac:picMk id="4" creationId="{5A686F32-C623-8AAE-386C-3A1C4BAB5A83}"/>
          </ac:picMkLst>
        </pc:picChg>
        <pc:picChg chg="add mod">
          <ac:chgData name="Riad, Marina" userId="6ce9cbd4-2ef2-442e-816b-24ffa3528755" providerId="ADAL" clId="{DE83E7D3-7077-4BEC-B25F-288BFDAE6A62}" dt="2025-05-06T19:03:32.170" v="100" actId="1076"/>
          <ac:picMkLst>
            <pc:docMk/>
            <pc:sldMk cId="876579226" sldId="2147483404"/>
            <ac:picMk id="6" creationId="{6ED28C09-5B97-33AF-4736-811E28FE6EE3}"/>
          </ac:picMkLst>
        </pc:picChg>
        <pc:picChg chg="add mod">
          <ac:chgData name="Riad, Marina" userId="6ce9cbd4-2ef2-442e-816b-24ffa3528755" providerId="ADAL" clId="{DE83E7D3-7077-4BEC-B25F-288BFDAE6A62}" dt="2025-05-06T19:04:18.714" v="109" actId="14100"/>
          <ac:picMkLst>
            <pc:docMk/>
            <pc:sldMk cId="876579226" sldId="2147483404"/>
            <ac:picMk id="8" creationId="{510CEC0A-E639-0F86-F28C-46A94163D53A}"/>
          </ac:picMkLst>
        </pc:picChg>
      </pc:sldChg>
    </pc:docChg>
  </pc:docChgLst>
  <pc:docChgLst>
    <pc:chgData name="Kouyoumdjian, Alanna" userId="S::kouyoal1@novartis.net::1d7bb69d-7626-49b7-b466-9f531649a8d2" providerId="AD" clId="Web-{F3981938-9E56-E25D-156B-B9470CE533C1}"/>
    <pc:docChg chg="modSld">
      <pc:chgData name="Kouyoumdjian, Alanna" userId="S::kouyoal1@novartis.net::1d7bb69d-7626-49b7-b466-9f531649a8d2" providerId="AD" clId="Web-{F3981938-9E56-E25D-156B-B9470CE533C1}" dt="2025-05-08T21:49:38.019" v="1"/>
      <pc:docMkLst>
        <pc:docMk/>
      </pc:docMkLst>
      <pc:sldChg chg="modSp">
        <pc:chgData name="Kouyoumdjian, Alanna" userId="S::kouyoal1@novartis.net::1d7bb69d-7626-49b7-b466-9f531649a8d2" providerId="AD" clId="Web-{F3981938-9E56-E25D-156B-B9470CE533C1}" dt="2025-05-08T21:49:38.019" v="1"/>
        <pc:sldMkLst>
          <pc:docMk/>
          <pc:sldMk cId="1059931058" sldId="258"/>
        </pc:sldMkLst>
        <pc:graphicFrameChg chg="mod modGraphic">
          <ac:chgData name="Kouyoumdjian, Alanna" userId="S::kouyoal1@novartis.net::1d7bb69d-7626-49b7-b466-9f531649a8d2" providerId="AD" clId="Web-{F3981938-9E56-E25D-156B-B9470CE533C1}" dt="2025-05-08T21:49:38.019" v="1"/>
          <ac:graphicFrameMkLst>
            <pc:docMk/>
            <pc:sldMk cId="1059931058" sldId="258"/>
            <ac:graphicFrameMk id="4" creationId="{65A1A0B7-37D7-5CB4-9B35-723F824FBAA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8655-6DC4-40E9-9DE5-1F7D8CC88E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D9585-D7B6-4157-8EE0-A2E5FD900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EFC1E-2A62-5F9B-14A7-883B374B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6166FE-7829-6DEB-0EC0-E0D85816D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43FE4-7846-17F6-A81E-4232D6632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41E1-DF48-917D-34DA-E3BFD89F6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06901-0DD8-49D3-8268-402B4A7D22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6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5000"/>
              </a:lnSpc>
            </a:pPr>
            <a:endParaRPr lang="fr-CA" sz="1200" b="1">
              <a:highlight>
                <a:srgbClr val="50E2D0"/>
              </a:highlight>
            </a:endParaRPr>
          </a:p>
          <a:p>
            <a:pPr algn="l">
              <a:lnSpc>
                <a:spcPct val="95000"/>
              </a:lnSpc>
            </a:pPr>
            <a:endParaRPr lang="en-CA" sz="1200" b="1">
              <a:highlight>
                <a:srgbClr val="50E2D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4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24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Experience is the top of our mind when we are launching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D9585-D7B6-4157-8EE0-A2E5FD900E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4DAE0-AADF-81BF-0508-982EC8880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55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3561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9C0A6453-E4D5-CF55-0E8C-990D85B3B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7364412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60443"/>
            <a:ext cx="3960000" cy="3806687"/>
          </a:xfrm>
        </p:spPr>
        <p:txBody>
          <a:bodyPr spcCol="450000"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994C94-AE7A-32C4-6201-E544C5E18F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9676" y="1560443"/>
            <a:ext cx="3960000" cy="3806687"/>
          </a:xfrm>
        </p:spPr>
        <p:txBody>
          <a:bodyPr spcCol="450000"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29220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8914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2901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995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9870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97C4475-552D-264A-A4E6-E6613B12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78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a black background&#10;&#10;Description automatically generated">
            <a:extLst>
              <a:ext uri="{FF2B5EF4-FFF2-40B4-BE49-F238E27FC236}">
                <a16:creationId xmlns:a16="http://schemas.microsoft.com/office/drawing/2014/main" id="{86B6FA02-ECA3-BA26-3F96-186B4A3BE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0"/>
            <a:ext cx="4381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63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circle shapes&#10;&#10;Description automatically generated with medium confidence">
            <a:extLst>
              <a:ext uri="{FF2B5EF4-FFF2-40B4-BE49-F238E27FC236}">
                <a16:creationId xmlns:a16="http://schemas.microsoft.com/office/drawing/2014/main" id="{9B53DC61-E9DE-3047-B6D1-237E56DA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08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E5CBFECC-BB8C-E07A-6D60-DFF6584C4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7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icture Placeholder 1043">
            <a:extLst>
              <a:ext uri="{FF2B5EF4-FFF2-40B4-BE49-F238E27FC236}">
                <a16:creationId xmlns:a16="http://schemas.microsoft.com/office/drawing/2014/main" id="{3AF085D9-69D8-9C08-D85F-EAC08C542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676" y="0"/>
            <a:ext cx="6791324" cy="6858000"/>
          </a:xfrm>
          <a:custGeom>
            <a:avLst/>
            <a:gdLst>
              <a:gd name="connsiteX0" fmla="*/ 2156795 w 3442824"/>
              <a:gd name="connsiteY0" fmla="*/ 0 h 3476625"/>
              <a:gd name="connsiteX1" fmla="*/ 3442824 w 3442824"/>
              <a:gd name="connsiteY1" fmla="*/ 0 h 3476625"/>
              <a:gd name="connsiteX2" fmla="*/ 3442824 w 3442824"/>
              <a:gd name="connsiteY2" fmla="*/ 3476625 h 3476625"/>
              <a:gd name="connsiteX3" fmla="*/ 0 w 3442824"/>
              <a:gd name="connsiteY3" fmla="*/ 3476625 h 3476625"/>
              <a:gd name="connsiteX4" fmla="*/ 117497 w 3442824"/>
              <a:gd name="connsiteY4" fmla="*/ 3067800 h 3476625"/>
              <a:gd name="connsiteX5" fmla="*/ 877204 w 3442824"/>
              <a:gd name="connsiteY5" fmla="*/ 2628393 h 3476625"/>
              <a:gd name="connsiteX6" fmla="*/ 1636911 w 3442824"/>
              <a:gd name="connsiteY6" fmla="*/ 2190596 h 3476625"/>
              <a:gd name="connsiteX7" fmla="*/ 1636911 w 3442824"/>
              <a:gd name="connsiteY7" fmla="*/ 1311782 h 3476625"/>
              <a:gd name="connsiteX8" fmla="*/ 1636911 w 3442824"/>
              <a:gd name="connsiteY8" fmla="*/ 434578 h 3476625"/>
              <a:gd name="connsiteX9" fmla="*/ 1958821 w 3442824"/>
              <a:gd name="connsiteY9" fmla="*/ 114278 h 3476625"/>
              <a:gd name="connsiteX10" fmla="*/ 2156795 w 3442824"/>
              <a:gd name="connsiteY10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824" h="3476625">
                <a:moveTo>
                  <a:pt x="2156795" y="0"/>
                </a:moveTo>
                <a:cubicBezTo>
                  <a:pt x="2156795" y="0"/>
                  <a:pt x="2156795" y="0"/>
                  <a:pt x="3442824" y="0"/>
                </a:cubicBezTo>
                <a:cubicBezTo>
                  <a:pt x="3442824" y="0"/>
                  <a:pt x="3442824" y="0"/>
                  <a:pt x="3442824" y="3476625"/>
                </a:cubicBezTo>
                <a:lnTo>
                  <a:pt x="0" y="3476625"/>
                </a:lnTo>
                <a:cubicBezTo>
                  <a:pt x="4829" y="3334985"/>
                  <a:pt x="45067" y="3193345"/>
                  <a:pt x="117497" y="3067800"/>
                </a:cubicBezTo>
                <a:cubicBezTo>
                  <a:pt x="275233" y="2795786"/>
                  <a:pt x="563342" y="2628393"/>
                  <a:pt x="877204" y="2628393"/>
                </a:cubicBezTo>
                <a:cubicBezTo>
                  <a:pt x="1191066" y="2628393"/>
                  <a:pt x="1480785" y="2461000"/>
                  <a:pt x="1636911" y="2190596"/>
                </a:cubicBezTo>
                <a:cubicBezTo>
                  <a:pt x="1794647" y="1918582"/>
                  <a:pt x="1794647" y="1583796"/>
                  <a:pt x="1636911" y="1311782"/>
                </a:cubicBezTo>
                <a:cubicBezTo>
                  <a:pt x="1480785" y="1041378"/>
                  <a:pt x="1480785" y="706592"/>
                  <a:pt x="1636911" y="434578"/>
                </a:cubicBezTo>
                <a:cubicBezTo>
                  <a:pt x="1715779" y="299376"/>
                  <a:pt x="1826838" y="189927"/>
                  <a:pt x="1958821" y="114278"/>
                </a:cubicBezTo>
                <a:cubicBezTo>
                  <a:pt x="1958821" y="114278"/>
                  <a:pt x="1958821" y="114278"/>
                  <a:pt x="2156795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3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7861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3E8073-942E-24AC-8397-5E93C0860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7351" y="0"/>
            <a:ext cx="6724650" cy="6864344"/>
          </a:xfrm>
          <a:custGeom>
            <a:avLst/>
            <a:gdLst>
              <a:gd name="connsiteX0" fmla="*/ 1381768 w 3687363"/>
              <a:gd name="connsiteY0" fmla="*/ 0 h 3763962"/>
              <a:gd name="connsiteX1" fmla="*/ 3687363 w 3687363"/>
              <a:gd name="connsiteY1" fmla="*/ 0 h 3763962"/>
              <a:gd name="connsiteX2" fmla="*/ 3687363 w 3687363"/>
              <a:gd name="connsiteY2" fmla="*/ 3763962 h 3763962"/>
              <a:gd name="connsiteX3" fmla="*/ 179303 w 3687363"/>
              <a:gd name="connsiteY3" fmla="*/ 3763962 h 3763962"/>
              <a:gd name="connsiteX4" fmla="*/ 177560 w 3687363"/>
              <a:gd name="connsiteY4" fmla="*/ 3762220 h 3763962"/>
              <a:gd name="connsiteX5" fmla="*/ 85197 w 3687363"/>
              <a:gd name="connsiteY5" fmla="*/ 2816001 h 3763962"/>
              <a:gd name="connsiteX6" fmla="*/ 857214 w 3687363"/>
              <a:gd name="connsiteY6" fmla="*/ 2263605 h 3763962"/>
              <a:gd name="connsiteX7" fmla="*/ 1629232 w 3687363"/>
              <a:gd name="connsiteY7" fmla="*/ 1709466 h 3763962"/>
              <a:gd name="connsiteX8" fmla="*/ 1535126 w 3687363"/>
              <a:gd name="connsiteY8" fmla="*/ 764991 h 3763962"/>
              <a:gd name="connsiteX9" fmla="*/ 1381768 w 3687363"/>
              <a:gd name="connsiteY9" fmla="*/ 0 h 3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363" h="3763962">
                <a:moveTo>
                  <a:pt x="1381768" y="0"/>
                </a:moveTo>
                <a:cubicBezTo>
                  <a:pt x="1381768" y="0"/>
                  <a:pt x="1381768" y="0"/>
                  <a:pt x="3687363" y="0"/>
                </a:cubicBezTo>
                <a:lnTo>
                  <a:pt x="3687363" y="3763962"/>
                </a:lnTo>
                <a:cubicBezTo>
                  <a:pt x="3687363" y="3763962"/>
                  <a:pt x="3687363" y="3763962"/>
                  <a:pt x="179303" y="3763962"/>
                </a:cubicBezTo>
                <a:cubicBezTo>
                  <a:pt x="179303" y="3762220"/>
                  <a:pt x="177560" y="3762220"/>
                  <a:pt x="177560" y="3762220"/>
                </a:cubicBezTo>
                <a:cubicBezTo>
                  <a:pt x="-19365" y="3485150"/>
                  <a:pt x="-55962" y="3124437"/>
                  <a:pt x="85197" y="2816001"/>
                </a:cubicBezTo>
                <a:cubicBezTo>
                  <a:pt x="224613" y="2507566"/>
                  <a:pt x="519130" y="2296714"/>
                  <a:pt x="857214" y="2263605"/>
                </a:cubicBezTo>
                <a:cubicBezTo>
                  <a:pt x="1195299" y="2228754"/>
                  <a:pt x="1488073" y="2017902"/>
                  <a:pt x="1629232" y="1709466"/>
                </a:cubicBezTo>
                <a:cubicBezTo>
                  <a:pt x="1768648" y="1401030"/>
                  <a:pt x="1733794" y="1040317"/>
                  <a:pt x="1535126" y="764991"/>
                </a:cubicBezTo>
                <a:cubicBezTo>
                  <a:pt x="1374797" y="540198"/>
                  <a:pt x="1322516" y="261386"/>
                  <a:pt x="1381768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88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C75056C-318D-5182-7DFA-238419FA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313" y="-1"/>
            <a:ext cx="5881687" cy="6863427"/>
          </a:xfrm>
          <a:custGeom>
            <a:avLst/>
            <a:gdLst>
              <a:gd name="connsiteX0" fmla="*/ 142382 w 3512411"/>
              <a:gd name="connsiteY0" fmla="*/ 0 h 4098684"/>
              <a:gd name="connsiteX1" fmla="*/ 3512411 w 3512411"/>
              <a:gd name="connsiteY1" fmla="*/ 0 h 4098684"/>
              <a:gd name="connsiteX2" fmla="*/ 3512411 w 3512411"/>
              <a:gd name="connsiteY2" fmla="*/ 4098684 h 4098684"/>
              <a:gd name="connsiteX3" fmla="*/ 2125310 w 3512411"/>
              <a:gd name="connsiteY3" fmla="*/ 4098684 h 4098684"/>
              <a:gd name="connsiteX4" fmla="*/ 451681 w 3512411"/>
              <a:gd name="connsiteY4" fmla="*/ 2652759 h 4098684"/>
              <a:gd name="connsiteX5" fmla="*/ 142382 w 3512411"/>
              <a:gd name="connsiteY5" fmla="*/ 0 h 409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411" h="4098684">
                <a:moveTo>
                  <a:pt x="142382" y="0"/>
                </a:moveTo>
                <a:cubicBezTo>
                  <a:pt x="142382" y="0"/>
                  <a:pt x="142382" y="0"/>
                  <a:pt x="3512411" y="0"/>
                </a:cubicBezTo>
                <a:cubicBezTo>
                  <a:pt x="3512411" y="0"/>
                  <a:pt x="3512411" y="0"/>
                  <a:pt x="3512411" y="4098684"/>
                </a:cubicBezTo>
                <a:cubicBezTo>
                  <a:pt x="3512411" y="4098684"/>
                  <a:pt x="3512411" y="4098684"/>
                  <a:pt x="2125310" y="4098684"/>
                </a:cubicBezTo>
                <a:cubicBezTo>
                  <a:pt x="1430811" y="3823541"/>
                  <a:pt x="836881" y="3318796"/>
                  <a:pt x="451681" y="2652759"/>
                </a:cubicBezTo>
                <a:cubicBezTo>
                  <a:pt x="-18909" y="1838715"/>
                  <a:pt x="-121376" y="878561"/>
                  <a:pt x="14238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05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5B621D-69A8-D558-4755-2528B084D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303" y="0"/>
            <a:ext cx="6582697" cy="6858000"/>
          </a:xfrm>
          <a:custGeom>
            <a:avLst/>
            <a:gdLst>
              <a:gd name="connsiteX0" fmla="*/ 0 w 4251325"/>
              <a:gd name="connsiteY0" fmla="*/ 0 h 4429125"/>
              <a:gd name="connsiteX1" fmla="*/ 4251325 w 4251325"/>
              <a:gd name="connsiteY1" fmla="*/ 0 h 4429125"/>
              <a:gd name="connsiteX2" fmla="*/ 4251325 w 4251325"/>
              <a:gd name="connsiteY2" fmla="*/ 4429125 h 4429125"/>
              <a:gd name="connsiteX3" fmla="*/ 1002845 w 4251325"/>
              <a:gd name="connsiteY3" fmla="*/ 4429125 h 4429125"/>
              <a:gd name="connsiteX4" fmla="*/ 1019252 w 4251325"/>
              <a:gd name="connsiteY4" fmla="*/ 3834474 h 4429125"/>
              <a:gd name="connsiteX5" fmla="*/ 1837524 w 4251325"/>
              <a:gd name="connsiteY5" fmla="*/ 3077832 h 4429125"/>
              <a:gd name="connsiteX6" fmla="*/ 2655796 w 4251325"/>
              <a:gd name="connsiteY6" fmla="*/ 2323240 h 4429125"/>
              <a:gd name="connsiteX7" fmla="*/ 2409700 w 4251325"/>
              <a:gd name="connsiteY7" fmla="*/ 1236464 h 4429125"/>
              <a:gd name="connsiteX8" fmla="*/ 1345330 w 4251325"/>
              <a:gd name="connsiteY8" fmla="*/ 906330 h 4429125"/>
              <a:gd name="connsiteX9" fmla="*/ 280961 w 4251325"/>
              <a:gd name="connsiteY9" fmla="*/ 576196 h 4429125"/>
              <a:gd name="connsiteX10" fmla="*/ 0 w 4251325"/>
              <a:gd name="connsiteY10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1325" h="4429125">
                <a:moveTo>
                  <a:pt x="0" y="0"/>
                </a:moveTo>
                <a:cubicBezTo>
                  <a:pt x="0" y="0"/>
                  <a:pt x="0" y="0"/>
                  <a:pt x="4251325" y="0"/>
                </a:cubicBezTo>
                <a:cubicBezTo>
                  <a:pt x="4251325" y="0"/>
                  <a:pt x="4251325" y="0"/>
                  <a:pt x="4251325" y="4429125"/>
                </a:cubicBezTo>
                <a:cubicBezTo>
                  <a:pt x="4251325" y="4429125"/>
                  <a:pt x="4251325" y="4429125"/>
                  <a:pt x="1002845" y="4429125"/>
                </a:cubicBezTo>
                <a:cubicBezTo>
                  <a:pt x="953626" y="4236376"/>
                  <a:pt x="957728" y="4031324"/>
                  <a:pt x="1019252" y="3834474"/>
                </a:cubicBezTo>
                <a:cubicBezTo>
                  <a:pt x="1138199" y="3455128"/>
                  <a:pt x="1449921" y="3166004"/>
                  <a:pt x="1837524" y="3077832"/>
                </a:cubicBezTo>
                <a:cubicBezTo>
                  <a:pt x="2225127" y="2989660"/>
                  <a:pt x="2536850" y="2702587"/>
                  <a:pt x="2655796" y="2323240"/>
                </a:cubicBezTo>
                <a:cubicBezTo>
                  <a:pt x="2772693" y="1941843"/>
                  <a:pt x="2678355" y="1527638"/>
                  <a:pt x="2409700" y="1236464"/>
                </a:cubicBezTo>
                <a:cubicBezTo>
                  <a:pt x="2138993" y="945290"/>
                  <a:pt x="1732933" y="818158"/>
                  <a:pt x="1345330" y="906330"/>
                </a:cubicBezTo>
                <a:cubicBezTo>
                  <a:pt x="957728" y="994503"/>
                  <a:pt x="551668" y="869421"/>
                  <a:pt x="280961" y="576196"/>
                </a:cubicBezTo>
                <a:cubicBezTo>
                  <a:pt x="131252" y="414205"/>
                  <a:pt x="34864" y="213254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5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6F452B3-D14F-5BED-3898-8D8D3B984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7203" y="0"/>
            <a:ext cx="6044798" cy="6858000"/>
          </a:xfrm>
          <a:custGeom>
            <a:avLst/>
            <a:gdLst>
              <a:gd name="connsiteX0" fmla="*/ 720997 w 4611957"/>
              <a:gd name="connsiteY0" fmla="*/ 0 h 5232400"/>
              <a:gd name="connsiteX1" fmla="*/ 4611957 w 4611957"/>
              <a:gd name="connsiteY1" fmla="*/ 0 h 5232400"/>
              <a:gd name="connsiteX2" fmla="*/ 4611957 w 4611957"/>
              <a:gd name="connsiteY2" fmla="*/ 5232400 h 5232400"/>
              <a:gd name="connsiteX3" fmla="*/ 1329111 w 4611957"/>
              <a:gd name="connsiteY3" fmla="*/ 5232400 h 5232400"/>
              <a:gd name="connsiteX4" fmla="*/ 476298 w 4611957"/>
              <a:gd name="connsiteY4" fmla="*/ 4469342 h 5232400"/>
              <a:gd name="connsiteX5" fmla="*/ 71696 w 4611957"/>
              <a:gd name="connsiteY5" fmla="*/ 3851628 h 5232400"/>
              <a:gd name="connsiteX6" fmla="*/ 30509 w 4611957"/>
              <a:gd name="connsiteY6" fmla="*/ 3112794 h 5232400"/>
              <a:gd name="connsiteX7" fmla="*/ 611973 w 4611957"/>
              <a:gd name="connsiteY7" fmla="*/ 322180 h 5232400"/>
              <a:gd name="connsiteX8" fmla="*/ 720997 w 4611957"/>
              <a:gd name="connsiteY8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1957" h="5232400">
                <a:moveTo>
                  <a:pt x="720997" y="0"/>
                </a:moveTo>
                <a:cubicBezTo>
                  <a:pt x="720997" y="0"/>
                  <a:pt x="720997" y="0"/>
                  <a:pt x="4611957" y="0"/>
                </a:cubicBezTo>
                <a:lnTo>
                  <a:pt x="4611957" y="5232400"/>
                </a:lnTo>
                <a:cubicBezTo>
                  <a:pt x="4611957" y="5232400"/>
                  <a:pt x="4611957" y="5232400"/>
                  <a:pt x="1329111" y="5232400"/>
                </a:cubicBezTo>
                <a:cubicBezTo>
                  <a:pt x="1329111" y="5232400"/>
                  <a:pt x="1329111" y="5232400"/>
                  <a:pt x="476298" y="4469342"/>
                </a:cubicBezTo>
                <a:cubicBezTo>
                  <a:pt x="292168" y="4304618"/>
                  <a:pt x="151647" y="4093869"/>
                  <a:pt x="71696" y="3851628"/>
                </a:cubicBezTo>
                <a:cubicBezTo>
                  <a:pt x="-8255" y="3609387"/>
                  <a:pt x="-20369" y="3355034"/>
                  <a:pt x="30509" y="3112794"/>
                </a:cubicBezTo>
                <a:cubicBezTo>
                  <a:pt x="30509" y="3112794"/>
                  <a:pt x="30509" y="3112794"/>
                  <a:pt x="611973" y="322180"/>
                </a:cubicBezTo>
                <a:cubicBezTo>
                  <a:pt x="636200" y="210750"/>
                  <a:pt x="672542" y="101741"/>
                  <a:pt x="720997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35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2588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3216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1875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76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5" y="4075977"/>
            <a:ext cx="4333396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9856" y="6449644"/>
            <a:ext cx="268799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0680" y="5242706"/>
            <a:ext cx="1900238" cy="807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9128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F5900-301D-289B-13AA-44A39C31E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3867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003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3613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609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gradient&#10;&#10;Description automatically generated">
            <a:extLst>
              <a:ext uri="{FF2B5EF4-FFF2-40B4-BE49-F238E27FC236}">
                <a16:creationId xmlns:a16="http://schemas.microsoft.com/office/drawing/2014/main" id="{D2F55EE1-7460-5919-DC57-5004602FC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A7FDAF-9EA2-3D56-E09E-312DA24598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546576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020628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2234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Shape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CCD54DE9-51DB-FB3B-B34D-8A2AF19C9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0"/>
            <a:ext cx="5041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91161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133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F1B3F858-4202-3ECC-4CF1-014AFCF8C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931963"/>
            <a:ext cx="4579843" cy="4702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5A8B1AB-659B-E21E-7B3A-8E36BF137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633" y="1008462"/>
            <a:ext cx="4240340" cy="4417235"/>
          </a:xfrm>
          <a:custGeom>
            <a:avLst/>
            <a:gdLst>
              <a:gd name="connsiteX0" fmla="*/ 2096858 w 3868865"/>
              <a:gd name="connsiteY0" fmla="*/ 3 h 4030263"/>
              <a:gd name="connsiteX1" fmla="*/ 2819851 w 3868865"/>
              <a:gd name="connsiteY1" fmla="*/ 95046 h 4030263"/>
              <a:gd name="connsiteX2" fmla="*/ 3868865 w 3868865"/>
              <a:gd name="connsiteY2" fmla="*/ 1144367 h 4030263"/>
              <a:gd name="connsiteX3" fmla="*/ 3716746 w 3868865"/>
              <a:gd name="connsiteY3" fmla="*/ 1689723 h 4030263"/>
              <a:gd name="connsiteX4" fmla="*/ 3728915 w 3868865"/>
              <a:gd name="connsiteY4" fmla="*/ 2192472 h 4030263"/>
              <a:gd name="connsiteX5" fmla="*/ 3786112 w 3868865"/>
              <a:gd name="connsiteY5" fmla="*/ 2571056 h 4030263"/>
              <a:gd name="connsiteX6" fmla="*/ 3536637 w 3868865"/>
              <a:gd name="connsiteY6" fmla="*/ 2909468 h 4030263"/>
              <a:gd name="connsiteX7" fmla="*/ 2627573 w 3868865"/>
              <a:gd name="connsiteY7" fmla="*/ 3435346 h 4030263"/>
              <a:gd name="connsiteX8" fmla="*/ 2616620 w 3868865"/>
              <a:gd name="connsiteY8" fmla="*/ 3440215 h 4030263"/>
              <a:gd name="connsiteX9" fmla="*/ 2606885 w 3868865"/>
              <a:gd name="connsiteY9" fmla="*/ 3446302 h 4030263"/>
              <a:gd name="connsiteX10" fmla="*/ 1718509 w 3868865"/>
              <a:gd name="connsiteY10" fmla="*/ 3960007 h 4030263"/>
              <a:gd name="connsiteX11" fmla="*/ 1001723 w 3868865"/>
              <a:gd name="connsiteY11" fmla="*/ 3767672 h 4030263"/>
              <a:gd name="connsiteX12" fmla="*/ 808228 w 3868865"/>
              <a:gd name="connsiteY12" fmla="*/ 3352569 h 4030263"/>
              <a:gd name="connsiteX13" fmla="*/ 196100 w 3868865"/>
              <a:gd name="connsiteY13" fmla="*/ 2746348 h 4030263"/>
              <a:gd name="connsiteX14" fmla="*/ 23293 w 3868865"/>
              <a:gd name="connsiteY14" fmla="*/ 1929533 h 4030263"/>
              <a:gd name="connsiteX15" fmla="*/ 20859 w 3868865"/>
              <a:gd name="connsiteY15" fmla="*/ 878994 h 4030263"/>
              <a:gd name="connsiteX16" fmla="*/ 91442 w 3868865"/>
              <a:gd name="connsiteY16" fmla="*/ 617272 h 4030263"/>
              <a:gd name="connsiteX17" fmla="*/ 808228 w 3868865"/>
              <a:gd name="connsiteY17" fmla="*/ 424937 h 4030263"/>
              <a:gd name="connsiteX18" fmla="*/ 1322999 w 3868865"/>
              <a:gd name="connsiteY18" fmla="*/ 311727 h 4030263"/>
              <a:gd name="connsiteX19" fmla="*/ 1787875 w 3868865"/>
              <a:gd name="connsiteY19" fmla="*/ 146173 h 4030263"/>
              <a:gd name="connsiteX20" fmla="*/ 2096858 w 3868865"/>
              <a:gd name="connsiteY20" fmla="*/ 3 h 4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865" h="4030263">
                <a:moveTo>
                  <a:pt x="2096858" y="3"/>
                </a:moveTo>
                <a:cubicBezTo>
                  <a:pt x="2313295" y="-532"/>
                  <a:pt x="2585588" y="95046"/>
                  <a:pt x="2819851" y="95046"/>
                </a:cubicBezTo>
                <a:cubicBezTo>
                  <a:pt x="3399121" y="95046"/>
                  <a:pt x="3868865" y="564927"/>
                  <a:pt x="3868865" y="1144367"/>
                </a:cubicBezTo>
                <a:cubicBezTo>
                  <a:pt x="3868865" y="1344006"/>
                  <a:pt x="3812885" y="1531472"/>
                  <a:pt x="3716746" y="1689723"/>
                </a:cubicBezTo>
                <a:cubicBezTo>
                  <a:pt x="3638861" y="1843104"/>
                  <a:pt x="3636427" y="2031787"/>
                  <a:pt x="3728915" y="2192472"/>
                </a:cubicBezTo>
                <a:cubicBezTo>
                  <a:pt x="3792197" y="2302030"/>
                  <a:pt x="3816536" y="2435934"/>
                  <a:pt x="3786112" y="2571056"/>
                </a:cubicBezTo>
                <a:cubicBezTo>
                  <a:pt x="3753254" y="2719568"/>
                  <a:pt x="3659549" y="2838864"/>
                  <a:pt x="3536637" y="2909468"/>
                </a:cubicBezTo>
                <a:cubicBezTo>
                  <a:pt x="3536637" y="2909468"/>
                  <a:pt x="3536637" y="2909468"/>
                  <a:pt x="2627573" y="3435346"/>
                </a:cubicBezTo>
                <a:cubicBezTo>
                  <a:pt x="2623922" y="3436564"/>
                  <a:pt x="2620271" y="3438998"/>
                  <a:pt x="2616620" y="3440215"/>
                </a:cubicBezTo>
                <a:cubicBezTo>
                  <a:pt x="2616620" y="3440215"/>
                  <a:pt x="2616620" y="3440215"/>
                  <a:pt x="2606885" y="3446302"/>
                </a:cubicBezTo>
                <a:cubicBezTo>
                  <a:pt x="2606885" y="3446302"/>
                  <a:pt x="2606885" y="3446302"/>
                  <a:pt x="1718509" y="3960007"/>
                </a:cubicBezTo>
                <a:cubicBezTo>
                  <a:pt x="1467816" y="4104867"/>
                  <a:pt x="1146541" y="4018438"/>
                  <a:pt x="1001723" y="3767672"/>
                </a:cubicBezTo>
                <a:cubicBezTo>
                  <a:pt x="904367" y="3598466"/>
                  <a:pt x="716956" y="3509602"/>
                  <a:pt x="808228" y="3352569"/>
                </a:cubicBezTo>
                <a:cubicBezTo>
                  <a:pt x="953045" y="3101803"/>
                  <a:pt x="197317" y="2746348"/>
                  <a:pt x="196100" y="2746348"/>
                </a:cubicBezTo>
                <a:cubicBezTo>
                  <a:pt x="-93535" y="2746348"/>
                  <a:pt x="23293" y="2219253"/>
                  <a:pt x="23293" y="1929533"/>
                </a:cubicBezTo>
                <a:cubicBezTo>
                  <a:pt x="23293" y="1929533"/>
                  <a:pt x="23293" y="1929533"/>
                  <a:pt x="20859" y="878994"/>
                </a:cubicBezTo>
                <a:cubicBezTo>
                  <a:pt x="20859" y="790130"/>
                  <a:pt x="43981" y="700049"/>
                  <a:pt x="91442" y="617272"/>
                </a:cubicBezTo>
                <a:cubicBezTo>
                  <a:pt x="236260" y="365289"/>
                  <a:pt x="557535" y="280077"/>
                  <a:pt x="808228" y="424937"/>
                </a:cubicBezTo>
                <a:cubicBezTo>
                  <a:pt x="808228" y="424937"/>
                  <a:pt x="808228" y="424937"/>
                  <a:pt x="1322999" y="311727"/>
                </a:cubicBezTo>
                <a:cubicBezTo>
                  <a:pt x="1460515" y="281294"/>
                  <a:pt x="1780573" y="155911"/>
                  <a:pt x="1787875" y="146173"/>
                </a:cubicBezTo>
                <a:cubicBezTo>
                  <a:pt x="1857242" y="35245"/>
                  <a:pt x="1966996" y="324"/>
                  <a:pt x="2096858" y="3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054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57483916-EB2E-87DB-98E8-A966CED58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6138527-5471-FB55-B600-1CDB5D0A426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6418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CCEFF532-0F9A-0488-86B3-7965977CF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2045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869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285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42CF-D933-A588-EC13-90A2D8F2F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0B8B1-A5D1-0F04-944C-8EAD379DB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CBA2-D318-BA9C-E2AC-21D6B867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9BCF-3DFE-460B-9292-2C4B790D8C8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8293-3B70-4312-A60E-8C7DAED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9411-AC16-9B20-1ED9-09FE75F0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28C-6FEB-4591-A1B4-7D93FA8E9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35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4653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159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123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5551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7147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A0CB5D0A-51F7-B26F-7F31-F6DE5646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43434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073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circle&#10;&#10;Description automatically generated">
            <a:extLst>
              <a:ext uri="{FF2B5EF4-FFF2-40B4-BE49-F238E27FC236}">
                <a16:creationId xmlns:a16="http://schemas.microsoft.com/office/drawing/2014/main" id="{5410D678-9687-A042-D775-92BC6ABD9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0"/>
            <a:ext cx="17399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40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DC0324F7-D5A3-B683-26D9-09630AC75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5BEBA-A534-F7E4-3ACD-7201013191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25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1517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Insert menu &gt; Header &amp; Footer button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8620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Insert menu &gt; Header &amp; Footer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3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E0BE-FFCB-F162-CDAD-743131AA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8EBA-6950-8B31-63C0-97A589AD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826A9-E5A8-B9BF-105B-2CF7EE0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9BCF-3DFE-460B-9292-2C4B790D8C8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8054-8E00-BBAD-3184-A343DFE9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6E56-429A-94B6-E28B-EC8DA415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28C-6FEB-4591-A1B4-7D93FA8E9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973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05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D4E4-3700-4346-940E-C31D326C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3E9-67D7-5541-A6CF-6FB6E4F698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1DCA4F-32B1-4F4F-BA3F-33146BD952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649" y="115200"/>
            <a:ext cx="8578851" cy="709200"/>
          </a:xfrm>
        </p:spPr>
        <p:txBody>
          <a:bodyPr/>
          <a:lstStyle>
            <a:lvl1pPr marL="0" indent="0">
              <a:lnSpc>
                <a:spcPct val="82000"/>
              </a:lnSpc>
              <a:spcAft>
                <a:spcPts val="0"/>
              </a:spcAft>
              <a:buFontTx/>
              <a:buNone/>
              <a:defRPr sz="2600" b="1"/>
            </a:lvl1pPr>
            <a:lvl2pPr marL="0" indent="0">
              <a:lnSpc>
                <a:spcPct val="82000"/>
              </a:lnSpc>
              <a:buFontTx/>
              <a:buNone/>
              <a:defRPr sz="2600"/>
            </a:lvl2pPr>
          </a:lstStyle>
          <a:p>
            <a:pPr lvl="0"/>
            <a:r>
              <a:rPr lang="en-US"/>
              <a:t>[Title only]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3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2">
          <p15:clr>
            <a:srgbClr val="FBAE40"/>
          </p15:clr>
        </p15:guide>
        <p15:guide id="2" pos="3760">
          <p15:clr>
            <a:srgbClr val="FBAE40"/>
          </p15:clr>
        </p15:guide>
        <p15:guide id="3" orient="horz" pos="3986">
          <p15:clr>
            <a:srgbClr val="FBAE40"/>
          </p15:clr>
        </p15:guide>
        <p15:guide id="4" pos="322">
          <p15:clr>
            <a:srgbClr val="FBAE40"/>
          </p15:clr>
        </p15:guide>
        <p15:guide id="5" pos="1966">
          <p15:clr>
            <a:srgbClr val="FBAE40"/>
          </p15:clr>
        </p15:guide>
        <p15:guide id="6" pos="2120">
          <p15:clr>
            <a:srgbClr val="FBAE40"/>
          </p15:clr>
        </p15:guide>
        <p15:guide id="7" pos="3920">
          <p15:clr>
            <a:srgbClr val="FBAE40"/>
          </p15:clr>
        </p15:guide>
        <p15:guide id="8" pos="5560">
          <p15:clr>
            <a:srgbClr val="FBAE40"/>
          </p15:clr>
        </p15:guide>
        <p15:guide id="9" pos="7358">
          <p15:clr>
            <a:srgbClr val="FBAE40"/>
          </p15:clr>
        </p15:guide>
        <p15:guide id="10" pos="5718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menu &gt; Header &amp; Footer button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F5900-301D-289B-13AA-44A39C31E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10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menu &gt; Header &amp; Footer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0960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21792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45952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9565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icture Placeholder 1035">
            <a:extLst>
              <a:ext uri="{FF2B5EF4-FFF2-40B4-BE49-F238E27FC236}">
                <a16:creationId xmlns:a16="http://schemas.microsoft.com/office/drawing/2014/main" id="{7AA4D6D0-4766-1D05-8A41-65097B5A1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menu &gt; </a:t>
            </a:r>
            <a:r>
              <a:rPr lang="en-US" noProof="0"/>
              <a:t>Header</a:t>
            </a:r>
            <a:r>
              <a:rPr lang="en-US"/>
              <a:t>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1753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1E80E-90E2-38D4-1EC7-9B268E7FF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251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5C3534BA-B612-8BE4-57E8-98FF2A63A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2191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EA9E99-0C18-0E13-D81E-E2F2149CBA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EE80A020-17A0-9A32-B7DF-F8F78FB38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79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6B258-ED27-B1F7-D598-04611B088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48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FE5F9-8B04-8D8D-09D3-53C33529D29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31098AA9-5538-23A3-F13F-E112450ED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416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EC7C65FC-796A-79CD-E261-AD0240900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4042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E532BC-FF12-A43F-E81B-E040BE32F4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1B1FA352-8795-6DB4-2152-036324FBA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837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7857F-F7F1-5051-2D7C-555A2F260E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732627F9-F370-0591-C057-AF446D065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520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BA64FC08-ECEA-0F90-AB3C-91D0BF3F3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45513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533BC5-90F7-C111-CF8F-08F5D15E7D8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E3B2E7AF-7F6F-7319-5894-01BE4B134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6716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A0AA0A-BF81-ACA8-E016-4EE23C249B7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3A6839E8-C4DA-B75E-95D4-3470D6761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223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3E5D2A65-B6A1-B307-849A-B908EBCF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A25391-214F-BAE1-D237-9A5DA6730D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39093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gradient&#10;&#10;Description automatically generated">
            <a:extLst>
              <a:ext uri="{FF2B5EF4-FFF2-40B4-BE49-F238E27FC236}">
                <a16:creationId xmlns:a16="http://schemas.microsoft.com/office/drawing/2014/main" id="{F9DFBF29-178B-7AE6-A802-BD30CC89A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35ABE09A-64D7-D976-53AA-CE8331A5F1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620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9A301015-C05B-1EA1-0EAE-127A1D8E143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217581" y="0"/>
            <a:ext cx="7974419" cy="6858000"/>
          </a:xfrm>
          <a:custGeom>
            <a:avLst/>
            <a:gdLst>
              <a:gd name="connsiteX0" fmla="*/ 0 w 1905000"/>
              <a:gd name="connsiteY0" fmla="*/ 0 h 1638300"/>
              <a:gd name="connsiteX1" fmla="*/ 1905000 w 1905000"/>
              <a:gd name="connsiteY1" fmla="*/ 0 h 1638300"/>
              <a:gd name="connsiteX2" fmla="*/ 1905000 w 1905000"/>
              <a:gd name="connsiteY2" fmla="*/ 1638300 h 1638300"/>
              <a:gd name="connsiteX3" fmla="*/ 1590656 w 1905000"/>
              <a:gd name="connsiteY3" fmla="*/ 1638300 h 1638300"/>
              <a:gd name="connsiteX4" fmla="*/ 1276312 w 1905000"/>
              <a:gd name="connsiteY4" fmla="*/ 1471436 h 1638300"/>
              <a:gd name="connsiteX5" fmla="*/ 1136183 w 1905000"/>
              <a:gd name="connsiteY5" fmla="*/ 1171840 h 1638300"/>
              <a:gd name="connsiteX6" fmla="*/ 314344 w 1905000"/>
              <a:gd name="connsiteY6" fmla="*/ 200995 h 1638300"/>
              <a:gd name="connsiteX7" fmla="*/ 45448 w 1905000"/>
              <a:gd name="connsiteY7" fmla="*/ 11377 h 1638300"/>
              <a:gd name="connsiteX8" fmla="*/ 0 w 1905000"/>
              <a:gd name="connsiteY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638300">
                <a:moveTo>
                  <a:pt x="0" y="0"/>
                </a:moveTo>
                <a:lnTo>
                  <a:pt x="1905000" y="0"/>
                </a:lnTo>
                <a:cubicBezTo>
                  <a:pt x="1905000" y="0"/>
                  <a:pt x="1905000" y="0"/>
                  <a:pt x="1905000" y="1638300"/>
                </a:cubicBezTo>
                <a:cubicBezTo>
                  <a:pt x="1905000" y="1638300"/>
                  <a:pt x="1905000" y="1638300"/>
                  <a:pt x="1590656" y="1638300"/>
                </a:cubicBezTo>
                <a:cubicBezTo>
                  <a:pt x="1495974" y="1570038"/>
                  <a:pt x="1389931" y="1513152"/>
                  <a:pt x="1276312" y="1471436"/>
                </a:cubicBezTo>
                <a:cubicBezTo>
                  <a:pt x="1257376" y="1361458"/>
                  <a:pt x="1208141" y="1259064"/>
                  <a:pt x="1136183" y="1171840"/>
                </a:cubicBezTo>
                <a:cubicBezTo>
                  <a:pt x="1136183" y="1171840"/>
                  <a:pt x="1136183" y="1171840"/>
                  <a:pt x="314344" y="200995"/>
                </a:cubicBezTo>
                <a:cubicBezTo>
                  <a:pt x="242386" y="117563"/>
                  <a:pt x="151491" y="53093"/>
                  <a:pt x="45448" y="11377"/>
                </a:cubicBezTo>
                <a:cubicBezTo>
                  <a:pt x="30298" y="7585"/>
                  <a:pt x="15149" y="3792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red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FACA10-0B70-D0B7-6BBA-18036D767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4" y="5790611"/>
            <a:ext cx="6419851" cy="1067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4841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B5F6E-6317-9435-46BD-62DB6C82F4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orange gradient&#10;&#10;Description automatically generated">
            <a:extLst>
              <a:ext uri="{FF2B5EF4-FFF2-40B4-BE49-F238E27FC236}">
                <a16:creationId xmlns:a16="http://schemas.microsoft.com/office/drawing/2014/main" id="{A6AA4749-61B2-63A3-82D8-182FAD3CB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AA06CCA-86AE-0B8A-BC6C-745E41B4A4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4578419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60442"/>
            <a:ext cx="4826896" cy="4140000"/>
          </a:xfrm>
        </p:spPr>
        <p:txBody>
          <a:bodyPr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DA9E3-0DF9-BF88-D9B1-4721AAF25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987915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5B0DD2-2428-54C9-49A8-458F9496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7364412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60443"/>
            <a:ext cx="7364412" cy="4140000"/>
          </a:xfrm>
        </p:spPr>
        <p:txBody>
          <a:bodyPr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796993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9C0A6453-E4D5-CF55-0E8C-990D85B3B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7364412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60443"/>
            <a:ext cx="3960000" cy="3806687"/>
          </a:xfrm>
        </p:spPr>
        <p:txBody>
          <a:bodyPr spcCol="450000"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994C94-AE7A-32C4-6201-E544C5E18F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9676" y="1560443"/>
            <a:ext cx="3960000" cy="3806687"/>
          </a:xfrm>
        </p:spPr>
        <p:txBody>
          <a:bodyPr spcCol="450000"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243107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597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839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779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98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97C4475-552D-264A-A4E6-E6613B12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5918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a black background&#10;&#10;Description automatically generated">
            <a:extLst>
              <a:ext uri="{FF2B5EF4-FFF2-40B4-BE49-F238E27FC236}">
                <a16:creationId xmlns:a16="http://schemas.microsoft.com/office/drawing/2014/main" id="{86B6FA02-ECA3-BA26-3F96-186B4A3BE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0"/>
            <a:ext cx="4381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7313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circle shapes&#10;&#10;Description automatically generated with medium confidence">
            <a:extLst>
              <a:ext uri="{FF2B5EF4-FFF2-40B4-BE49-F238E27FC236}">
                <a16:creationId xmlns:a16="http://schemas.microsoft.com/office/drawing/2014/main" id="{9B53DC61-E9DE-3047-B6D1-237E56DA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2600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186A2-012F-D7DF-41D3-E1027FE9B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11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E5CBFECC-BB8C-E07A-6D60-DFF6584C4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7301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icture Placeholder 1043">
            <a:extLst>
              <a:ext uri="{FF2B5EF4-FFF2-40B4-BE49-F238E27FC236}">
                <a16:creationId xmlns:a16="http://schemas.microsoft.com/office/drawing/2014/main" id="{3AF085D9-69D8-9C08-D85F-EAC08C542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676" y="0"/>
            <a:ext cx="6791324" cy="6858000"/>
          </a:xfrm>
          <a:custGeom>
            <a:avLst/>
            <a:gdLst>
              <a:gd name="connsiteX0" fmla="*/ 2156795 w 3442824"/>
              <a:gd name="connsiteY0" fmla="*/ 0 h 3476625"/>
              <a:gd name="connsiteX1" fmla="*/ 3442824 w 3442824"/>
              <a:gd name="connsiteY1" fmla="*/ 0 h 3476625"/>
              <a:gd name="connsiteX2" fmla="*/ 3442824 w 3442824"/>
              <a:gd name="connsiteY2" fmla="*/ 3476625 h 3476625"/>
              <a:gd name="connsiteX3" fmla="*/ 0 w 3442824"/>
              <a:gd name="connsiteY3" fmla="*/ 3476625 h 3476625"/>
              <a:gd name="connsiteX4" fmla="*/ 117497 w 3442824"/>
              <a:gd name="connsiteY4" fmla="*/ 3067800 h 3476625"/>
              <a:gd name="connsiteX5" fmla="*/ 877204 w 3442824"/>
              <a:gd name="connsiteY5" fmla="*/ 2628393 h 3476625"/>
              <a:gd name="connsiteX6" fmla="*/ 1636911 w 3442824"/>
              <a:gd name="connsiteY6" fmla="*/ 2190596 h 3476625"/>
              <a:gd name="connsiteX7" fmla="*/ 1636911 w 3442824"/>
              <a:gd name="connsiteY7" fmla="*/ 1311782 h 3476625"/>
              <a:gd name="connsiteX8" fmla="*/ 1636911 w 3442824"/>
              <a:gd name="connsiteY8" fmla="*/ 434578 h 3476625"/>
              <a:gd name="connsiteX9" fmla="*/ 1958821 w 3442824"/>
              <a:gd name="connsiteY9" fmla="*/ 114278 h 3476625"/>
              <a:gd name="connsiteX10" fmla="*/ 2156795 w 3442824"/>
              <a:gd name="connsiteY10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824" h="3476625">
                <a:moveTo>
                  <a:pt x="2156795" y="0"/>
                </a:moveTo>
                <a:cubicBezTo>
                  <a:pt x="2156795" y="0"/>
                  <a:pt x="2156795" y="0"/>
                  <a:pt x="3442824" y="0"/>
                </a:cubicBezTo>
                <a:cubicBezTo>
                  <a:pt x="3442824" y="0"/>
                  <a:pt x="3442824" y="0"/>
                  <a:pt x="3442824" y="3476625"/>
                </a:cubicBezTo>
                <a:lnTo>
                  <a:pt x="0" y="3476625"/>
                </a:lnTo>
                <a:cubicBezTo>
                  <a:pt x="4829" y="3334985"/>
                  <a:pt x="45067" y="3193345"/>
                  <a:pt x="117497" y="3067800"/>
                </a:cubicBezTo>
                <a:cubicBezTo>
                  <a:pt x="275233" y="2795786"/>
                  <a:pt x="563342" y="2628393"/>
                  <a:pt x="877204" y="2628393"/>
                </a:cubicBezTo>
                <a:cubicBezTo>
                  <a:pt x="1191066" y="2628393"/>
                  <a:pt x="1480785" y="2461000"/>
                  <a:pt x="1636911" y="2190596"/>
                </a:cubicBezTo>
                <a:cubicBezTo>
                  <a:pt x="1794647" y="1918582"/>
                  <a:pt x="1794647" y="1583796"/>
                  <a:pt x="1636911" y="1311782"/>
                </a:cubicBezTo>
                <a:cubicBezTo>
                  <a:pt x="1480785" y="1041378"/>
                  <a:pt x="1480785" y="706592"/>
                  <a:pt x="1636911" y="434578"/>
                </a:cubicBezTo>
                <a:cubicBezTo>
                  <a:pt x="1715779" y="299376"/>
                  <a:pt x="1826838" y="189927"/>
                  <a:pt x="1958821" y="114278"/>
                </a:cubicBezTo>
                <a:cubicBezTo>
                  <a:pt x="1958821" y="114278"/>
                  <a:pt x="1958821" y="114278"/>
                  <a:pt x="2156795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4200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3E8073-942E-24AC-8397-5E93C0860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7351" y="0"/>
            <a:ext cx="6724650" cy="6864344"/>
          </a:xfrm>
          <a:custGeom>
            <a:avLst/>
            <a:gdLst>
              <a:gd name="connsiteX0" fmla="*/ 1381768 w 3687363"/>
              <a:gd name="connsiteY0" fmla="*/ 0 h 3763962"/>
              <a:gd name="connsiteX1" fmla="*/ 3687363 w 3687363"/>
              <a:gd name="connsiteY1" fmla="*/ 0 h 3763962"/>
              <a:gd name="connsiteX2" fmla="*/ 3687363 w 3687363"/>
              <a:gd name="connsiteY2" fmla="*/ 3763962 h 3763962"/>
              <a:gd name="connsiteX3" fmla="*/ 179303 w 3687363"/>
              <a:gd name="connsiteY3" fmla="*/ 3763962 h 3763962"/>
              <a:gd name="connsiteX4" fmla="*/ 177560 w 3687363"/>
              <a:gd name="connsiteY4" fmla="*/ 3762220 h 3763962"/>
              <a:gd name="connsiteX5" fmla="*/ 85197 w 3687363"/>
              <a:gd name="connsiteY5" fmla="*/ 2816001 h 3763962"/>
              <a:gd name="connsiteX6" fmla="*/ 857214 w 3687363"/>
              <a:gd name="connsiteY6" fmla="*/ 2263605 h 3763962"/>
              <a:gd name="connsiteX7" fmla="*/ 1629232 w 3687363"/>
              <a:gd name="connsiteY7" fmla="*/ 1709466 h 3763962"/>
              <a:gd name="connsiteX8" fmla="*/ 1535126 w 3687363"/>
              <a:gd name="connsiteY8" fmla="*/ 764991 h 3763962"/>
              <a:gd name="connsiteX9" fmla="*/ 1381768 w 3687363"/>
              <a:gd name="connsiteY9" fmla="*/ 0 h 3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363" h="3763962">
                <a:moveTo>
                  <a:pt x="1381768" y="0"/>
                </a:moveTo>
                <a:cubicBezTo>
                  <a:pt x="1381768" y="0"/>
                  <a:pt x="1381768" y="0"/>
                  <a:pt x="3687363" y="0"/>
                </a:cubicBezTo>
                <a:lnTo>
                  <a:pt x="3687363" y="3763962"/>
                </a:lnTo>
                <a:cubicBezTo>
                  <a:pt x="3687363" y="3763962"/>
                  <a:pt x="3687363" y="3763962"/>
                  <a:pt x="179303" y="3763962"/>
                </a:cubicBezTo>
                <a:cubicBezTo>
                  <a:pt x="179303" y="3762220"/>
                  <a:pt x="177560" y="3762220"/>
                  <a:pt x="177560" y="3762220"/>
                </a:cubicBezTo>
                <a:cubicBezTo>
                  <a:pt x="-19365" y="3485150"/>
                  <a:pt x="-55962" y="3124437"/>
                  <a:pt x="85197" y="2816001"/>
                </a:cubicBezTo>
                <a:cubicBezTo>
                  <a:pt x="224613" y="2507566"/>
                  <a:pt x="519130" y="2296714"/>
                  <a:pt x="857214" y="2263605"/>
                </a:cubicBezTo>
                <a:cubicBezTo>
                  <a:pt x="1195299" y="2228754"/>
                  <a:pt x="1488073" y="2017902"/>
                  <a:pt x="1629232" y="1709466"/>
                </a:cubicBezTo>
                <a:cubicBezTo>
                  <a:pt x="1768648" y="1401030"/>
                  <a:pt x="1733794" y="1040317"/>
                  <a:pt x="1535126" y="764991"/>
                </a:cubicBezTo>
                <a:cubicBezTo>
                  <a:pt x="1374797" y="540198"/>
                  <a:pt x="1322516" y="261386"/>
                  <a:pt x="1381768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5505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C75056C-318D-5182-7DFA-238419FA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313" y="-1"/>
            <a:ext cx="5881687" cy="6863427"/>
          </a:xfrm>
          <a:custGeom>
            <a:avLst/>
            <a:gdLst>
              <a:gd name="connsiteX0" fmla="*/ 142382 w 3512411"/>
              <a:gd name="connsiteY0" fmla="*/ 0 h 4098684"/>
              <a:gd name="connsiteX1" fmla="*/ 3512411 w 3512411"/>
              <a:gd name="connsiteY1" fmla="*/ 0 h 4098684"/>
              <a:gd name="connsiteX2" fmla="*/ 3512411 w 3512411"/>
              <a:gd name="connsiteY2" fmla="*/ 4098684 h 4098684"/>
              <a:gd name="connsiteX3" fmla="*/ 2125310 w 3512411"/>
              <a:gd name="connsiteY3" fmla="*/ 4098684 h 4098684"/>
              <a:gd name="connsiteX4" fmla="*/ 451681 w 3512411"/>
              <a:gd name="connsiteY4" fmla="*/ 2652759 h 4098684"/>
              <a:gd name="connsiteX5" fmla="*/ 142382 w 3512411"/>
              <a:gd name="connsiteY5" fmla="*/ 0 h 409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411" h="4098684">
                <a:moveTo>
                  <a:pt x="142382" y="0"/>
                </a:moveTo>
                <a:cubicBezTo>
                  <a:pt x="142382" y="0"/>
                  <a:pt x="142382" y="0"/>
                  <a:pt x="3512411" y="0"/>
                </a:cubicBezTo>
                <a:cubicBezTo>
                  <a:pt x="3512411" y="0"/>
                  <a:pt x="3512411" y="0"/>
                  <a:pt x="3512411" y="4098684"/>
                </a:cubicBezTo>
                <a:cubicBezTo>
                  <a:pt x="3512411" y="4098684"/>
                  <a:pt x="3512411" y="4098684"/>
                  <a:pt x="2125310" y="4098684"/>
                </a:cubicBezTo>
                <a:cubicBezTo>
                  <a:pt x="1430811" y="3823541"/>
                  <a:pt x="836881" y="3318796"/>
                  <a:pt x="451681" y="2652759"/>
                </a:cubicBezTo>
                <a:cubicBezTo>
                  <a:pt x="-18909" y="1838715"/>
                  <a:pt x="-121376" y="878561"/>
                  <a:pt x="14238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0388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5B621D-69A8-D558-4755-2528B084D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303" y="0"/>
            <a:ext cx="6582697" cy="6858000"/>
          </a:xfrm>
          <a:custGeom>
            <a:avLst/>
            <a:gdLst>
              <a:gd name="connsiteX0" fmla="*/ 0 w 4251325"/>
              <a:gd name="connsiteY0" fmla="*/ 0 h 4429125"/>
              <a:gd name="connsiteX1" fmla="*/ 4251325 w 4251325"/>
              <a:gd name="connsiteY1" fmla="*/ 0 h 4429125"/>
              <a:gd name="connsiteX2" fmla="*/ 4251325 w 4251325"/>
              <a:gd name="connsiteY2" fmla="*/ 4429125 h 4429125"/>
              <a:gd name="connsiteX3" fmla="*/ 1002845 w 4251325"/>
              <a:gd name="connsiteY3" fmla="*/ 4429125 h 4429125"/>
              <a:gd name="connsiteX4" fmla="*/ 1019252 w 4251325"/>
              <a:gd name="connsiteY4" fmla="*/ 3834474 h 4429125"/>
              <a:gd name="connsiteX5" fmla="*/ 1837524 w 4251325"/>
              <a:gd name="connsiteY5" fmla="*/ 3077832 h 4429125"/>
              <a:gd name="connsiteX6" fmla="*/ 2655796 w 4251325"/>
              <a:gd name="connsiteY6" fmla="*/ 2323240 h 4429125"/>
              <a:gd name="connsiteX7" fmla="*/ 2409700 w 4251325"/>
              <a:gd name="connsiteY7" fmla="*/ 1236464 h 4429125"/>
              <a:gd name="connsiteX8" fmla="*/ 1345330 w 4251325"/>
              <a:gd name="connsiteY8" fmla="*/ 906330 h 4429125"/>
              <a:gd name="connsiteX9" fmla="*/ 280961 w 4251325"/>
              <a:gd name="connsiteY9" fmla="*/ 576196 h 4429125"/>
              <a:gd name="connsiteX10" fmla="*/ 0 w 4251325"/>
              <a:gd name="connsiteY10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1325" h="4429125">
                <a:moveTo>
                  <a:pt x="0" y="0"/>
                </a:moveTo>
                <a:cubicBezTo>
                  <a:pt x="0" y="0"/>
                  <a:pt x="0" y="0"/>
                  <a:pt x="4251325" y="0"/>
                </a:cubicBezTo>
                <a:cubicBezTo>
                  <a:pt x="4251325" y="0"/>
                  <a:pt x="4251325" y="0"/>
                  <a:pt x="4251325" y="4429125"/>
                </a:cubicBezTo>
                <a:cubicBezTo>
                  <a:pt x="4251325" y="4429125"/>
                  <a:pt x="4251325" y="4429125"/>
                  <a:pt x="1002845" y="4429125"/>
                </a:cubicBezTo>
                <a:cubicBezTo>
                  <a:pt x="953626" y="4236376"/>
                  <a:pt x="957728" y="4031324"/>
                  <a:pt x="1019252" y="3834474"/>
                </a:cubicBezTo>
                <a:cubicBezTo>
                  <a:pt x="1138199" y="3455128"/>
                  <a:pt x="1449921" y="3166004"/>
                  <a:pt x="1837524" y="3077832"/>
                </a:cubicBezTo>
                <a:cubicBezTo>
                  <a:pt x="2225127" y="2989660"/>
                  <a:pt x="2536850" y="2702587"/>
                  <a:pt x="2655796" y="2323240"/>
                </a:cubicBezTo>
                <a:cubicBezTo>
                  <a:pt x="2772693" y="1941843"/>
                  <a:pt x="2678355" y="1527638"/>
                  <a:pt x="2409700" y="1236464"/>
                </a:cubicBezTo>
                <a:cubicBezTo>
                  <a:pt x="2138993" y="945290"/>
                  <a:pt x="1732933" y="818158"/>
                  <a:pt x="1345330" y="906330"/>
                </a:cubicBezTo>
                <a:cubicBezTo>
                  <a:pt x="957728" y="994503"/>
                  <a:pt x="551668" y="869421"/>
                  <a:pt x="280961" y="576196"/>
                </a:cubicBezTo>
                <a:cubicBezTo>
                  <a:pt x="131252" y="414205"/>
                  <a:pt x="34864" y="213254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4848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6F452B3-D14F-5BED-3898-8D8D3B984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7203" y="0"/>
            <a:ext cx="6044798" cy="6858000"/>
          </a:xfrm>
          <a:custGeom>
            <a:avLst/>
            <a:gdLst>
              <a:gd name="connsiteX0" fmla="*/ 720997 w 4611957"/>
              <a:gd name="connsiteY0" fmla="*/ 0 h 5232400"/>
              <a:gd name="connsiteX1" fmla="*/ 4611957 w 4611957"/>
              <a:gd name="connsiteY1" fmla="*/ 0 h 5232400"/>
              <a:gd name="connsiteX2" fmla="*/ 4611957 w 4611957"/>
              <a:gd name="connsiteY2" fmla="*/ 5232400 h 5232400"/>
              <a:gd name="connsiteX3" fmla="*/ 1329111 w 4611957"/>
              <a:gd name="connsiteY3" fmla="*/ 5232400 h 5232400"/>
              <a:gd name="connsiteX4" fmla="*/ 476298 w 4611957"/>
              <a:gd name="connsiteY4" fmla="*/ 4469342 h 5232400"/>
              <a:gd name="connsiteX5" fmla="*/ 71696 w 4611957"/>
              <a:gd name="connsiteY5" fmla="*/ 3851628 h 5232400"/>
              <a:gd name="connsiteX6" fmla="*/ 30509 w 4611957"/>
              <a:gd name="connsiteY6" fmla="*/ 3112794 h 5232400"/>
              <a:gd name="connsiteX7" fmla="*/ 611973 w 4611957"/>
              <a:gd name="connsiteY7" fmla="*/ 322180 h 5232400"/>
              <a:gd name="connsiteX8" fmla="*/ 720997 w 4611957"/>
              <a:gd name="connsiteY8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1957" h="5232400">
                <a:moveTo>
                  <a:pt x="720997" y="0"/>
                </a:moveTo>
                <a:cubicBezTo>
                  <a:pt x="720997" y="0"/>
                  <a:pt x="720997" y="0"/>
                  <a:pt x="4611957" y="0"/>
                </a:cubicBezTo>
                <a:lnTo>
                  <a:pt x="4611957" y="5232400"/>
                </a:lnTo>
                <a:cubicBezTo>
                  <a:pt x="4611957" y="5232400"/>
                  <a:pt x="4611957" y="5232400"/>
                  <a:pt x="1329111" y="5232400"/>
                </a:cubicBezTo>
                <a:cubicBezTo>
                  <a:pt x="1329111" y="5232400"/>
                  <a:pt x="1329111" y="5232400"/>
                  <a:pt x="476298" y="4469342"/>
                </a:cubicBezTo>
                <a:cubicBezTo>
                  <a:pt x="292168" y="4304618"/>
                  <a:pt x="151647" y="4093869"/>
                  <a:pt x="71696" y="3851628"/>
                </a:cubicBezTo>
                <a:cubicBezTo>
                  <a:pt x="-8255" y="3609387"/>
                  <a:pt x="-20369" y="3355034"/>
                  <a:pt x="30509" y="3112794"/>
                </a:cubicBezTo>
                <a:cubicBezTo>
                  <a:pt x="30509" y="3112794"/>
                  <a:pt x="30509" y="3112794"/>
                  <a:pt x="611973" y="322180"/>
                </a:cubicBezTo>
                <a:cubicBezTo>
                  <a:pt x="636200" y="210750"/>
                  <a:pt x="672542" y="101741"/>
                  <a:pt x="720997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7138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00389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318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255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10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4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5" y="4075977"/>
            <a:ext cx="4333396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9856" y="6449644"/>
            <a:ext cx="268799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0680" y="5242706"/>
            <a:ext cx="1900238" cy="807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61863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557699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054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611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30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gradient&#10;&#10;Description automatically generated">
            <a:extLst>
              <a:ext uri="{FF2B5EF4-FFF2-40B4-BE49-F238E27FC236}">
                <a16:creationId xmlns:a16="http://schemas.microsoft.com/office/drawing/2014/main" id="{D2F55EE1-7460-5919-DC57-5004602FC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A7FDAF-9EA2-3D56-E09E-312DA24598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546576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020628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119556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Shape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CCD54DE9-51DB-FB3B-B34D-8A2AF19C9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0"/>
            <a:ext cx="5041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91161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8514969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F1B3F858-4202-3ECC-4CF1-014AFCF8C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931963"/>
            <a:ext cx="4579843" cy="4702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5A8B1AB-659B-E21E-7B3A-8E36BF137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633" y="1008462"/>
            <a:ext cx="4240340" cy="4417235"/>
          </a:xfrm>
          <a:custGeom>
            <a:avLst/>
            <a:gdLst>
              <a:gd name="connsiteX0" fmla="*/ 2096858 w 3868865"/>
              <a:gd name="connsiteY0" fmla="*/ 3 h 4030263"/>
              <a:gd name="connsiteX1" fmla="*/ 2819851 w 3868865"/>
              <a:gd name="connsiteY1" fmla="*/ 95046 h 4030263"/>
              <a:gd name="connsiteX2" fmla="*/ 3868865 w 3868865"/>
              <a:gd name="connsiteY2" fmla="*/ 1144367 h 4030263"/>
              <a:gd name="connsiteX3" fmla="*/ 3716746 w 3868865"/>
              <a:gd name="connsiteY3" fmla="*/ 1689723 h 4030263"/>
              <a:gd name="connsiteX4" fmla="*/ 3728915 w 3868865"/>
              <a:gd name="connsiteY4" fmla="*/ 2192472 h 4030263"/>
              <a:gd name="connsiteX5" fmla="*/ 3786112 w 3868865"/>
              <a:gd name="connsiteY5" fmla="*/ 2571056 h 4030263"/>
              <a:gd name="connsiteX6" fmla="*/ 3536637 w 3868865"/>
              <a:gd name="connsiteY6" fmla="*/ 2909468 h 4030263"/>
              <a:gd name="connsiteX7" fmla="*/ 2627573 w 3868865"/>
              <a:gd name="connsiteY7" fmla="*/ 3435346 h 4030263"/>
              <a:gd name="connsiteX8" fmla="*/ 2616620 w 3868865"/>
              <a:gd name="connsiteY8" fmla="*/ 3440215 h 4030263"/>
              <a:gd name="connsiteX9" fmla="*/ 2606885 w 3868865"/>
              <a:gd name="connsiteY9" fmla="*/ 3446302 h 4030263"/>
              <a:gd name="connsiteX10" fmla="*/ 1718509 w 3868865"/>
              <a:gd name="connsiteY10" fmla="*/ 3960007 h 4030263"/>
              <a:gd name="connsiteX11" fmla="*/ 1001723 w 3868865"/>
              <a:gd name="connsiteY11" fmla="*/ 3767672 h 4030263"/>
              <a:gd name="connsiteX12" fmla="*/ 808228 w 3868865"/>
              <a:gd name="connsiteY12" fmla="*/ 3352569 h 4030263"/>
              <a:gd name="connsiteX13" fmla="*/ 196100 w 3868865"/>
              <a:gd name="connsiteY13" fmla="*/ 2746348 h 4030263"/>
              <a:gd name="connsiteX14" fmla="*/ 23293 w 3868865"/>
              <a:gd name="connsiteY14" fmla="*/ 1929533 h 4030263"/>
              <a:gd name="connsiteX15" fmla="*/ 20859 w 3868865"/>
              <a:gd name="connsiteY15" fmla="*/ 878994 h 4030263"/>
              <a:gd name="connsiteX16" fmla="*/ 91442 w 3868865"/>
              <a:gd name="connsiteY16" fmla="*/ 617272 h 4030263"/>
              <a:gd name="connsiteX17" fmla="*/ 808228 w 3868865"/>
              <a:gd name="connsiteY17" fmla="*/ 424937 h 4030263"/>
              <a:gd name="connsiteX18" fmla="*/ 1322999 w 3868865"/>
              <a:gd name="connsiteY18" fmla="*/ 311727 h 4030263"/>
              <a:gd name="connsiteX19" fmla="*/ 1787875 w 3868865"/>
              <a:gd name="connsiteY19" fmla="*/ 146173 h 4030263"/>
              <a:gd name="connsiteX20" fmla="*/ 2096858 w 3868865"/>
              <a:gd name="connsiteY20" fmla="*/ 3 h 4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865" h="4030263">
                <a:moveTo>
                  <a:pt x="2096858" y="3"/>
                </a:moveTo>
                <a:cubicBezTo>
                  <a:pt x="2313295" y="-532"/>
                  <a:pt x="2585588" y="95046"/>
                  <a:pt x="2819851" y="95046"/>
                </a:cubicBezTo>
                <a:cubicBezTo>
                  <a:pt x="3399121" y="95046"/>
                  <a:pt x="3868865" y="564927"/>
                  <a:pt x="3868865" y="1144367"/>
                </a:cubicBezTo>
                <a:cubicBezTo>
                  <a:pt x="3868865" y="1344006"/>
                  <a:pt x="3812885" y="1531472"/>
                  <a:pt x="3716746" y="1689723"/>
                </a:cubicBezTo>
                <a:cubicBezTo>
                  <a:pt x="3638861" y="1843104"/>
                  <a:pt x="3636427" y="2031787"/>
                  <a:pt x="3728915" y="2192472"/>
                </a:cubicBezTo>
                <a:cubicBezTo>
                  <a:pt x="3792197" y="2302030"/>
                  <a:pt x="3816536" y="2435934"/>
                  <a:pt x="3786112" y="2571056"/>
                </a:cubicBezTo>
                <a:cubicBezTo>
                  <a:pt x="3753254" y="2719568"/>
                  <a:pt x="3659549" y="2838864"/>
                  <a:pt x="3536637" y="2909468"/>
                </a:cubicBezTo>
                <a:cubicBezTo>
                  <a:pt x="3536637" y="2909468"/>
                  <a:pt x="3536637" y="2909468"/>
                  <a:pt x="2627573" y="3435346"/>
                </a:cubicBezTo>
                <a:cubicBezTo>
                  <a:pt x="2623922" y="3436564"/>
                  <a:pt x="2620271" y="3438998"/>
                  <a:pt x="2616620" y="3440215"/>
                </a:cubicBezTo>
                <a:cubicBezTo>
                  <a:pt x="2616620" y="3440215"/>
                  <a:pt x="2616620" y="3440215"/>
                  <a:pt x="2606885" y="3446302"/>
                </a:cubicBezTo>
                <a:cubicBezTo>
                  <a:pt x="2606885" y="3446302"/>
                  <a:pt x="2606885" y="3446302"/>
                  <a:pt x="1718509" y="3960007"/>
                </a:cubicBezTo>
                <a:cubicBezTo>
                  <a:pt x="1467816" y="4104867"/>
                  <a:pt x="1146541" y="4018438"/>
                  <a:pt x="1001723" y="3767672"/>
                </a:cubicBezTo>
                <a:cubicBezTo>
                  <a:pt x="904367" y="3598466"/>
                  <a:pt x="716956" y="3509602"/>
                  <a:pt x="808228" y="3352569"/>
                </a:cubicBezTo>
                <a:cubicBezTo>
                  <a:pt x="953045" y="3101803"/>
                  <a:pt x="197317" y="2746348"/>
                  <a:pt x="196100" y="2746348"/>
                </a:cubicBezTo>
                <a:cubicBezTo>
                  <a:pt x="-93535" y="2746348"/>
                  <a:pt x="23293" y="2219253"/>
                  <a:pt x="23293" y="1929533"/>
                </a:cubicBezTo>
                <a:cubicBezTo>
                  <a:pt x="23293" y="1929533"/>
                  <a:pt x="23293" y="1929533"/>
                  <a:pt x="20859" y="878994"/>
                </a:cubicBezTo>
                <a:cubicBezTo>
                  <a:pt x="20859" y="790130"/>
                  <a:pt x="43981" y="700049"/>
                  <a:pt x="91442" y="617272"/>
                </a:cubicBezTo>
                <a:cubicBezTo>
                  <a:pt x="236260" y="365289"/>
                  <a:pt x="557535" y="280077"/>
                  <a:pt x="808228" y="424937"/>
                </a:cubicBezTo>
                <a:cubicBezTo>
                  <a:pt x="808228" y="424937"/>
                  <a:pt x="808228" y="424937"/>
                  <a:pt x="1322999" y="311727"/>
                </a:cubicBezTo>
                <a:cubicBezTo>
                  <a:pt x="1460515" y="281294"/>
                  <a:pt x="1780573" y="155911"/>
                  <a:pt x="1787875" y="146173"/>
                </a:cubicBezTo>
                <a:cubicBezTo>
                  <a:pt x="1857242" y="35245"/>
                  <a:pt x="1966996" y="324"/>
                  <a:pt x="2096858" y="3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58528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57483916-EB2E-87DB-98E8-A966CED58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6138527-5471-FB55-B600-1CDB5D0A426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41673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CCEFF532-0F9A-0488-86B3-7965977CF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3025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48D9A-D268-4E9D-6415-1972371EC3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33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019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25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943090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983862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200645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145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41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A0CB5D0A-51F7-B26F-7F31-F6DE5646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43434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5468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circle&#10;&#10;Description automatically generated">
            <a:extLst>
              <a:ext uri="{FF2B5EF4-FFF2-40B4-BE49-F238E27FC236}">
                <a16:creationId xmlns:a16="http://schemas.microsoft.com/office/drawing/2014/main" id="{5410D678-9687-A042-D775-92BC6ABD9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0"/>
            <a:ext cx="17399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4499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DC0324F7-D5A3-B683-26D9-09630AC75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5BEBA-A534-F7E4-3ACD-7201013191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7958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65585-72E5-0935-2895-827D52B4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4955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Check-in: Reviewing Progress on the Team Priority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B41E-B889-7E52-0B82-60E5AE5F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954390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A04F-39BC-52E3-7717-225AD08A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6D95F-4BA9-6FC3-6CE4-34E7DC42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843B4-B8A7-1C93-78B6-4BBB4A6B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C626-598F-41D4-A31D-1600C2F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FB3F4-9B98-90B9-B155-B487753F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1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7F22-3A68-04CB-DEDC-81A5D4F9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F1CB-510C-2C17-AC38-EA844116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3AA3-603B-855C-9F3C-9AF3B3CB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8EA4E-4064-3F7D-3F69-48229EC4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6AE-CDEB-2BAD-583C-4CC74F5F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1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4405-F12F-077F-009A-21F8E5E7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6CEA-0F13-E243-3B90-36754A70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913D-6190-2843-C265-B1AE45AB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3EF57-4205-BFC0-E60B-AA4DF9D6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F0B3F-8B26-B846-66C8-AE7EDC7E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1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7A7F-F6BA-F683-086E-51769CF4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EE1F-6E3B-D2EC-3DDB-299817DB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1F772-E619-8B6A-716B-352D2F53D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B5B52-E45A-9760-EA4A-CCC9E9A6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B156B-B529-24F9-A3C2-BE3E25D9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2A01-B8E0-AC1D-171B-A97CE363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4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3900-61CC-6AAD-1E0B-A86B6160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FF4AC-CBF4-DEDD-8B6C-B09E30DD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FCCCB-293A-B025-9C1F-D47E4612C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3FF76-A310-20DA-7E62-91C715B3C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7697A-6387-256D-CBD0-D61506CB1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418F1-3EA1-0492-9678-90C76845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36BB4-15D9-0E8F-4146-28A71AAF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52CAB-A91F-F69A-75CD-38657E5D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93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E4A3-CA0D-893C-0E34-99FCFD6C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99705-CD1D-738B-69AE-879551ED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9F9F0-C193-1966-8833-5B5C23C0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A161E-6D07-FA5E-9382-B025A5E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08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F6E7C-D1F1-76DE-F34C-B214BC37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8668C-8069-E6BA-52FE-5E4BA6AB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2EA7-D9D6-CDBC-2245-9832FD2E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69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3261-5E30-431E-600C-3D254FB2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8776-85E6-C214-4F62-B068DC62A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B2AAA-89F7-C2E5-D10D-018714FA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5D048-D23F-C14E-1DBB-79496D24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0A727-B8FB-CB2E-DD15-6202F63A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E92A0-8B20-8DB1-6D1A-1FC656C5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9C070-2AB6-012A-2332-D7EE9753D9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807319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2B48-B157-6BE2-9009-659FF643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CD186-CEED-882B-623C-64C3073A7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CF5C7-20DD-85D7-457F-FB8FCCCBB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63C57-5F10-AE85-CBEB-013FFB60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BB62-9AFC-DD4C-55AD-2F047479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2BA72-8959-2089-9B3F-A41328E3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6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2D26-6B10-14DA-B42C-DEB3F8F3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2633E-8C91-534B-C660-E993120CF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5FABF-7089-2D11-9E38-E73BA229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83C5F-7155-396D-0985-0FC33A71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E306B-0F25-F8EF-D2CF-6D11CAEB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9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71332-2238-03C1-A20C-C1CA9C534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F69CC-25FB-EC73-5215-AB1379839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319B4-CA7E-211A-849E-7FBEBE38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C582B-D04E-DF0D-4A26-92974965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5DC5-CC94-DB4C-D3BC-2186EDB8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9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44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icture Placeholder 1035">
            <a:extLst>
              <a:ext uri="{FF2B5EF4-FFF2-40B4-BE49-F238E27FC236}">
                <a16:creationId xmlns:a16="http://schemas.microsoft.com/office/drawing/2014/main" id="{7AA4D6D0-4766-1D05-8A41-65097B5A1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menu &gt; </a:t>
            </a:r>
            <a:r>
              <a:rPr lang="en-US" noProof="0"/>
              <a:t>Header</a:t>
            </a:r>
            <a:r>
              <a:rPr lang="en-US"/>
              <a:t>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45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1E80E-90E2-38D4-1EC7-9B268E7FF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93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5C3534BA-B612-8BE4-57E8-98FF2A63A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0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EA9E99-0C18-0E13-D81E-E2F2149CBA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EE80A020-17A0-9A32-B7DF-F8F78FB38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77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FE5F9-8B04-8D8D-09D3-53C33529D29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31098AA9-5538-23A3-F13F-E112450ED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5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EC7C65FC-796A-79CD-E261-AD0240900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60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827773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E532BC-FF12-A43F-E81B-E040BE32F4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1B1FA352-8795-6DB4-2152-036324FBA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89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7857F-F7F1-5051-2D7C-555A2F260E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732627F9-F370-0591-C057-AF446D065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BA64FC08-ECEA-0F90-AB3C-91D0BF3F3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6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533BC5-90F7-C111-CF8F-08F5D15E7D8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E3B2E7AF-7F6F-7319-5894-01BE4B134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559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A0AA0A-BF81-ACA8-E016-4EE23C249B7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3A6839E8-C4DA-B75E-95D4-3470D6761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3E5D2A65-B6A1-B307-849A-B908EBCF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A25391-214F-BAE1-D237-9A5DA6730D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7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gradient&#10;&#10;Description automatically generated">
            <a:extLst>
              <a:ext uri="{FF2B5EF4-FFF2-40B4-BE49-F238E27FC236}">
                <a16:creationId xmlns:a16="http://schemas.microsoft.com/office/drawing/2014/main" id="{F9DFBF29-178B-7AE6-A802-BD30CC89A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35ABE09A-64D7-D976-53AA-CE8331A5F1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175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9A301015-C05B-1EA1-0EAE-127A1D8E143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217581" y="0"/>
            <a:ext cx="7974419" cy="6858000"/>
          </a:xfrm>
          <a:custGeom>
            <a:avLst/>
            <a:gdLst>
              <a:gd name="connsiteX0" fmla="*/ 0 w 1905000"/>
              <a:gd name="connsiteY0" fmla="*/ 0 h 1638300"/>
              <a:gd name="connsiteX1" fmla="*/ 1905000 w 1905000"/>
              <a:gd name="connsiteY1" fmla="*/ 0 h 1638300"/>
              <a:gd name="connsiteX2" fmla="*/ 1905000 w 1905000"/>
              <a:gd name="connsiteY2" fmla="*/ 1638300 h 1638300"/>
              <a:gd name="connsiteX3" fmla="*/ 1590656 w 1905000"/>
              <a:gd name="connsiteY3" fmla="*/ 1638300 h 1638300"/>
              <a:gd name="connsiteX4" fmla="*/ 1276312 w 1905000"/>
              <a:gd name="connsiteY4" fmla="*/ 1471436 h 1638300"/>
              <a:gd name="connsiteX5" fmla="*/ 1136183 w 1905000"/>
              <a:gd name="connsiteY5" fmla="*/ 1171840 h 1638300"/>
              <a:gd name="connsiteX6" fmla="*/ 314344 w 1905000"/>
              <a:gd name="connsiteY6" fmla="*/ 200995 h 1638300"/>
              <a:gd name="connsiteX7" fmla="*/ 45448 w 1905000"/>
              <a:gd name="connsiteY7" fmla="*/ 11377 h 1638300"/>
              <a:gd name="connsiteX8" fmla="*/ 0 w 1905000"/>
              <a:gd name="connsiteY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638300">
                <a:moveTo>
                  <a:pt x="0" y="0"/>
                </a:moveTo>
                <a:lnTo>
                  <a:pt x="1905000" y="0"/>
                </a:lnTo>
                <a:cubicBezTo>
                  <a:pt x="1905000" y="0"/>
                  <a:pt x="1905000" y="0"/>
                  <a:pt x="1905000" y="1638300"/>
                </a:cubicBezTo>
                <a:cubicBezTo>
                  <a:pt x="1905000" y="1638300"/>
                  <a:pt x="1905000" y="1638300"/>
                  <a:pt x="1590656" y="1638300"/>
                </a:cubicBezTo>
                <a:cubicBezTo>
                  <a:pt x="1495974" y="1570038"/>
                  <a:pt x="1389931" y="1513152"/>
                  <a:pt x="1276312" y="1471436"/>
                </a:cubicBezTo>
                <a:cubicBezTo>
                  <a:pt x="1257376" y="1361458"/>
                  <a:pt x="1208141" y="1259064"/>
                  <a:pt x="1136183" y="1171840"/>
                </a:cubicBezTo>
                <a:cubicBezTo>
                  <a:pt x="1136183" y="1171840"/>
                  <a:pt x="1136183" y="1171840"/>
                  <a:pt x="314344" y="200995"/>
                </a:cubicBezTo>
                <a:cubicBezTo>
                  <a:pt x="242386" y="117563"/>
                  <a:pt x="151491" y="53093"/>
                  <a:pt x="45448" y="11377"/>
                </a:cubicBezTo>
                <a:cubicBezTo>
                  <a:pt x="30298" y="7585"/>
                  <a:pt x="15149" y="3792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red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FACA10-0B70-D0B7-6BBA-18036D767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4" y="5790611"/>
            <a:ext cx="6419851" cy="1067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290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orange gradient&#10;&#10;Description automatically generated">
            <a:extLst>
              <a:ext uri="{FF2B5EF4-FFF2-40B4-BE49-F238E27FC236}">
                <a16:creationId xmlns:a16="http://schemas.microsoft.com/office/drawing/2014/main" id="{A6AA4749-61B2-63A3-82D8-182FAD3CB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AA06CCA-86AE-0B8A-BC6C-745E41B4A4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4578419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60442"/>
            <a:ext cx="4826896" cy="4140000"/>
          </a:xfrm>
        </p:spPr>
        <p:txBody>
          <a:bodyPr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DA9E3-0DF9-BF88-D9B1-4721AAF25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919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5B0DD2-2428-54C9-49A8-458F9496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7364412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60443"/>
            <a:ext cx="7364412" cy="4140000"/>
          </a:xfrm>
        </p:spPr>
        <p:txBody>
          <a:bodyPr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74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9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116.xml"/><Relationship Id="rId42" Type="http://schemas.openxmlformats.org/officeDocument/2006/relationships/slideLayout" Target="../slideLayouts/slideLayout124.xml"/><Relationship Id="rId47" Type="http://schemas.openxmlformats.org/officeDocument/2006/relationships/slideLayout" Target="../slideLayouts/slideLayout129.xml"/><Relationship Id="rId50" Type="http://schemas.openxmlformats.org/officeDocument/2006/relationships/slideLayout" Target="../slideLayouts/slideLayout132.xml"/><Relationship Id="rId55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22.xml"/><Relationship Id="rId45" Type="http://schemas.openxmlformats.org/officeDocument/2006/relationships/slideLayout" Target="../slideLayouts/slideLayout127.xml"/><Relationship Id="rId53" Type="http://schemas.openxmlformats.org/officeDocument/2006/relationships/slideLayout" Target="../slideLayouts/slideLayout135.xml"/><Relationship Id="rId58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43" Type="http://schemas.openxmlformats.org/officeDocument/2006/relationships/slideLayout" Target="../slideLayouts/slideLayout125.xml"/><Relationship Id="rId48" Type="http://schemas.openxmlformats.org/officeDocument/2006/relationships/slideLayout" Target="../slideLayouts/slideLayout130.xml"/><Relationship Id="rId56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90.xml"/><Relationship Id="rId51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Relationship Id="rId46" Type="http://schemas.openxmlformats.org/officeDocument/2006/relationships/slideLayout" Target="../slideLayouts/slideLayout128.xml"/><Relationship Id="rId59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23.xml"/><Relationship Id="rId54" Type="http://schemas.openxmlformats.org/officeDocument/2006/relationships/slideLayout" Target="../slideLayouts/slideLayout136.xml"/><Relationship Id="rId62" Type="http://schemas.openxmlformats.org/officeDocument/2006/relationships/theme" Target="../theme/theme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49" Type="http://schemas.openxmlformats.org/officeDocument/2006/relationships/slideLayout" Target="../slideLayouts/slideLayout131.xml"/><Relationship Id="rId5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13.xml"/><Relationship Id="rId44" Type="http://schemas.openxmlformats.org/officeDocument/2006/relationships/slideLayout" Target="../slideLayouts/slideLayout126.xml"/><Relationship Id="rId52" Type="http://schemas.openxmlformats.org/officeDocument/2006/relationships/slideLayout" Target="../slideLayouts/slideLayout134.xml"/><Relationship Id="rId6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BBAFD17-E0DE-D9B1-D4E8-D6D3E9A8E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790559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15" imgH="416" progId="TCLayout.ActiveDocument.1">
                  <p:embed/>
                </p:oleObj>
              </mc:Choice>
              <mc:Fallback>
                <p:oleObj name="think-cell Slide" r:id="rId17" imgW="415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AFD17-E0DE-D9B1-D4E8-D6D3E9A8E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4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>
          <p15:clr>
            <a:srgbClr val="F26B43"/>
          </p15:clr>
        </p15:guide>
        <p15:guide id="2" pos="3975">
          <p15:clr>
            <a:srgbClr val="F26B43"/>
          </p15:clr>
        </p15:guide>
        <p15:guide id="3" orient="horz" pos="243">
          <p15:clr>
            <a:srgbClr val="F26B43"/>
          </p15:clr>
        </p15:guide>
        <p15:guide id="4" orient="horz" pos="3812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1015">
          <p15:clr>
            <a:srgbClr val="F26B43"/>
          </p15:clr>
        </p15:guide>
        <p15:guide id="7" orient="horz" pos="1639">
          <p15:clr>
            <a:srgbClr val="F26B43"/>
          </p15:clr>
        </p15:guide>
        <p15:guide id="8" orient="horz" pos="1781">
          <p15:clr>
            <a:srgbClr val="F26B43"/>
          </p15:clr>
        </p15:guide>
        <p15:guide id="9" orient="horz" pos="2544">
          <p15:clr>
            <a:srgbClr val="F26B43"/>
          </p15:clr>
        </p15:guide>
        <p15:guide id="10" orient="horz" pos="3174">
          <p15:clr>
            <a:srgbClr val="F26B43"/>
          </p15:clr>
        </p15:guide>
        <p15:guide id="11" orient="horz" pos="3316">
          <p15:clr>
            <a:srgbClr val="F26B43"/>
          </p15:clr>
        </p15:guide>
        <p15:guide id="12" pos="7416">
          <p15:clr>
            <a:srgbClr val="F26B43"/>
          </p15:clr>
        </p15:guide>
        <p15:guide id="13" pos="381">
          <p15:clr>
            <a:srgbClr val="F26B43"/>
          </p15:clr>
        </p15:guide>
        <p15:guide id="14" pos="1434">
          <p15:clr>
            <a:srgbClr val="F26B43"/>
          </p15:clr>
        </p15:guide>
        <p15:guide id="15" pos="1581">
          <p15:clr>
            <a:srgbClr val="F26B43"/>
          </p15:clr>
        </p15:guide>
        <p15:guide id="16" pos="2625">
          <p15:clr>
            <a:srgbClr val="F26B43"/>
          </p15:clr>
        </p15:guide>
        <p15:guide id="17" pos="2776">
          <p15:clr>
            <a:srgbClr val="F26B43"/>
          </p15:clr>
        </p15:guide>
        <p15:guide id="18" pos="3824">
          <p15:clr>
            <a:srgbClr val="F26B43"/>
          </p15:clr>
        </p15:guide>
        <p15:guide id="19" pos="5020">
          <p15:clr>
            <a:srgbClr val="F26B43"/>
          </p15:clr>
        </p15:guide>
        <p15:guide id="20" pos="5166">
          <p15:clr>
            <a:srgbClr val="F26B43"/>
          </p15:clr>
        </p15:guide>
        <p15:guide id="21" pos="6219">
          <p15:clr>
            <a:srgbClr val="F26B43"/>
          </p15:clr>
        </p15:guide>
        <p15:guide id="22" pos="63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4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809" r:id="rId57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>
          <p15:clr>
            <a:srgbClr val="F26B43"/>
          </p15:clr>
        </p15:guide>
        <p15:guide id="2" pos="3975">
          <p15:clr>
            <a:srgbClr val="F26B43"/>
          </p15:clr>
        </p15:guide>
        <p15:guide id="3" orient="horz" pos="243">
          <p15:clr>
            <a:srgbClr val="F26B43"/>
          </p15:clr>
        </p15:guide>
        <p15:guide id="4" orient="horz" pos="3812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1015">
          <p15:clr>
            <a:srgbClr val="F26B43"/>
          </p15:clr>
        </p15:guide>
        <p15:guide id="7" orient="horz" pos="1639">
          <p15:clr>
            <a:srgbClr val="F26B43"/>
          </p15:clr>
        </p15:guide>
        <p15:guide id="8" orient="horz" pos="1781">
          <p15:clr>
            <a:srgbClr val="F26B43"/>
          </p15:clr>
        </p15:guide>
        <p15:guide id="9" orient="horz" pos="2544">
          <p15:clr>
            <a:srgbClr val="F26B43"/>
          </p15:clr>
        </p15:guide>
        <p15:guide id="10" orient="horz" pos="3174">
          <p15:clr>
            <a:srgbClr val="F26B43"/>
          </p15:clr>
        </p15:guide>
        <p15:guide id="11" orient="horz" pos="3316">
          <p15:clr>
            <a:srgbClr val="F26B43"/>
          </p15:clr>
        </p15:guide>
        <p15:guide id="12" pos="7416">
          <p15:clr>
            <a:srgbClr val="F26B43"/>
          </p15:clr>
        </p15:guide>
        <p15:guide id="13" pos="381">
          <p15:clr>
            <a:srgbClr val="F26B43"/>
          </p15:clr>
        </p15:guide>
        <p15:guide id="14" pos="1434">
          <p15:clr>
            <a:srgbClr val="F26B43"/>
          </p15:clr>
        </p15:guide>
        <p15:guide id="15" pos="1581">
          <p15:clr>
            <a:srgbClr val="F26B43"/>
          </p15:clr>
        </p15:guide>
        <p15:guide id="16" pos="2625">
          <p15:clr>
            <a:srgbClr val="F26B43"/>
          </p15:clr>
        </p15:guide>
        <p15:guide id="17" pos="2776">
          <p15:clr>
            <a:srgbClr val="F26B43"/>
          </p15:clr>
        </p15:guide>
        <p15:guide id="18" pos="3824">
          <p15:clr>
            <a:srgbClr val="F26B43"/>
          </p15:clr>
        </p15:guide>
        <p15:guide id="19" pos="5020">
          <p15:clr>
            <a:srgbClr val="F26B43"/>
          </p15:clr>
        </p15:guide>
        <p15:guide id="20" pos="5166">
          <p15:clr>
            <a:srgbClr val="F26B43"/>
          </p15:clr>
        </p15:guide>
        <p15:guide id="21" pos="6219">
          <p15:clr>
            <a:srgbClr val="F26B43"/>
          </p15:clr>
        </p15:guide>
        <p15:guide id="22" pos="63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C4BCF-5CB5-F324-40C1-F90B86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09D9-7909-BDFE-4FCB-D347C5E0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A62B-E404-8101-124F-CD615A357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F4184E-D7AA-4D16-A981-E60E5828973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F19E1-C5F0-3C32-611E-DB0842D71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C8CA-3FEE-5D0D-93FA-2CD416E32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FD462-EAA7-41FD-AF00-3D9972801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2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0" r:id="rId53"/>
    <p:sldLayoutId id="2147483801" r:id="rId54"/>
    <p:sldLayoutId id="2147483802" r:id="rId55"/>
    <p:sldLayoutId id="2147483803" r:id="rId56"/>
    <p:sldLayoutId id="2147483804" r:id="rId57"/>
    <p:sldLayoutId id="2147483805" r:id="rId58"/>
    <p:sldLayoutId id="2147483806" r:id="rId59"/>
    <p:sldLayoutId id="2147483807" r:id="rId60"/>
    <p:sldLayoutId id="2147483808" r:id="rId61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>
          <p15:clr>
            <a:srgbClr val="F26B43"/>
          </p15:clr>
        </p15:guide>
        <p15:guide id="2" pos="3975">
          <p15:clr>
            <a:srgbClr val="F26B43"/>
          </p15:clr>
        </p15:guide>
        <p15:guide id="3" orient="horz" pos="243">
          <p15:clr>
            <a:srgbClr val="F26B43"/>
          </p15:clr>
        </p15:guide>
        <p15:guide id="4" orient="horz" pos="3812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1015">
          <p15:clr>
            <a:srgbClr val="F26B43"/>
          </p15:clr>
        </p15:guide>
        <p15:guide id="7" orient="horz" pos="1639">
          <p15:clr>
            <a:srgbClr val="F26B43"/>
          </p15:clr>
        </p15:guide>
        <p15:guide id="8" orient="horz" pos="1781">
          <p15:clr>
            <a:srgbClr val="F26B43"/>
          </p15:clr>
        </p15:guide>
        <p15:guide id="9" orient="horz" pos="2544">
          <p15:clr>
            <a:srgbClr val="F26B43"/>
          </p15:clr>
        </p15:guide>
        <p15:guide id="10" orient="horz" pos="3174">
          <p15:clr>
            <a:srgbClr val="F26B43"/>
          </p15:clr>
        </p15:guide>
        <p15:guide id="11" orient="horz" pos="3316">
          <p15:clr>
            <a:srgbClr val="F26B43"/>
          </p15:clr>
        </p15:guide>
        <p15:guide id="12" pos="7416">
          <p15:clr>
            <a:srgbClr val="F26B43"/>
          </p15:clr>
        </p15:guide>
        <p15:guide id="13" pos="381">
          <p15:clr>
            <a:srgbClr val="F26B43"/>
          </p15:clr>
        </p15:guide>
        <p15:guide id="14" pos="1434">
          <p15:clr>
            <a:srgbClr val="F26B43"/>
          </p15:clr>
        </p15:guide>
        <p15:guide id="15" pos="1581">
          <p15:clr>
            <a:srgbClr val="F26B43"/>
          </p15:clr>
        </p15:guide>
        <p15:guide id="16" pos="2625">
          <p15:clr>
            <a:srgbClr val="F26B43"/>
          </p15:clr>
        </p15:guide>
        <p15:guide id="17" pos="2776">
          <p15:clr>
            <a:srgbClr val="F26B43"/>
          </p15:clr>
        </p15:guide>
        <p15:guide id="18" pos="3824">
          <p15:clr>
            <a:srgbClr val="F26B43"/>
          </p15:clr>
        </p15:guide>
        <p15:guide id="19" pos="5020">
          <p15:clr>
            <a:srgbClr val="F26B43"/>
          </p15:clr>
        </p15:guide>
        <p15:guide id="20" pos="5166">
          <p15:clr>
            <a:srgbClr val="F26B43"/>
          </p15:clr>
        </p15:guide>
        <p15:guide id="21" pos="6219">
          <p15:clr>
            <a:srgbClr val="F26B43"/>
          </p15:clr>
        </p15:guide>
        <p15:guide id="22" pos="6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p-followup.ca@novartis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rtiscorp.service-now.com/onenovartisservices?id=compass_all_services&amp;service=all-services&amp;sys_id=04c7d064db3fb300695d29ae859619c6&amp;catalog_id=-1" TargetMode="Externa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BC72-E78F-35B6-A3B0-0097289967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0" y="1810543"/>
            <a:ext cx="5814479" cy="2274888"/>
          </a:xfrm>
        </p:spPr>
        <p:txBody>
          <a:bodyPr/>
          <a:lstStyle/>
          <a:p>
            <a:pPr algn="ctr"/>
            <a:r>
              <a:rPr lang="en-US" sz="4000" dirty="0">
                <a:latin typeface="Montserrat"/>
              </a:rPr>
              <a:t>Operations Support Specialists (OSS)</a:t>
            </a:r>
            <a:br>
              <a:rPr lang="en-US" sz="4000" dirty="0">
                <a:latin typeface="Montserrat"/>
              </a:rPr>
            </a:br>
            <a:r>
              <a:rPr lang="en-US" sz="4000" dirty="0">
                <a:latin typeface="Montserrat"/>
              </a:rPr>
              <a:t>Information Session</a:t>
            </a:r>
            <a:br>
              <a:rPr lang="en-US" sz="4000" dirty="0">
                <a:latin typeface="Montserrat"/>
              </a:rPr>
            </a:br>
            <a:br>
              <a:rPr lang="en-US" sz="4000" dirty="0">
                <a:latin typeface="Montserrat"/>
              </a:rPr>
            </a:br>
            <a:r>
              <a:rPr lang="en-US" sz="2800" dirty="0">
                <a:solidFill>
                  <a:schemeClr val="tx1"/>
                </a:solidFill>
                <a:latin typeface="Montserrat"/>
              </a:rPr>
              <a:t>May 14</a:t>
            </a:r>
            <a:r>
              <a:rPr lang="en-US" sz="2800" baseline="30000" dirty="0">
                <a:solidFill>
                  <a:schemeClr val="tx1"/>
                </a:solidFill>
                <a:latin typeface="Montserrat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Montserrat"/>
              </a:rPr>
              <a:t>, 2025</a:t>
            </a:r>
            <a:br>
              <a:rPr lang="en-US" sz="4000" b="1" dirty="0">
                <a:latin typeface="Montserrat" panose="00000500000000000000" pitchFamily="2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510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C92A74D-97B5-9AD6-CEF1-110554B1B2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92A74D-97B5-9AD6-CEF1-110554B1B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354612D8-1F1C-5982-4F17-8335DCD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8" y="518486"/>
            <a:ext cx="10328633" cy="780294"/>
          </a:xfrm>
        </p:spPr>
        <p:txBody>
          <a:bodyPr vert="horz">
            <a:normAutofit fontScale="90000"/>
          </a:bodyPr>
          <a:lstStyle/>
          <a:p>
            <a:r>
              <a:rPr lang="en-US"/>
              <a:t>Payment Request: </a:t>
            </a:r>
            <a:r>
              <a:rPr lang="en-US" err="1"/>
              <a:t>BeSure</a:t>
            </a:r>
            <a:r>
              <a:rPr lang="en-US"/>
              <a:t> Business Owner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382B0-3D8A-79F5-0CA6-D40319A46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51" y="1358722"/>
            <a:ext cx="11168062" cy="49807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All business owners (BOs) are responsible for submitting, maintaining and reconciling their </a:t>
            </a:r>
            <a:r>
              <a:rPr lang="en-US" err="1"/>
              <a:t>BeSure</a:t>
            </a:r>
            <a:r>
              <a:rPr lang="en-US"/>
              <a:t> requests. 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BOs are required to have their requests approved prior to requesting payment processing. </a:t>
            </a:r>
          </a:p>
          <a:p>
            <a:pPr marL="833438" lvl="3" indent="-342900">
              <a:buFont typeface="Symbol" panose="05050102010706020507" pitchFamily="18" charset="2"/>
              <a:buChar char="-"/>
            </a:pPr>
            <a:r>
              <a:rPr lang="en-US"/>
              <a:t>No payment request should be submitted to OSS until your </a:t>
            </a:r>
            <a:r>
              <a:rPr lang="en-US" err="1"/>
              <a:t>BeSure</a:t>
            </a:r>
            <a:r>
              <a:rPr lang="en-US"/>
              <a:t> (if required) is fully approved.</a:t>
            </a:r>
          </a:p>
          <a:p>
            <a:pPr lvl="3" indent="0">
              <a:buNone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BOs are responsible to manually request payments when required.</a:t>
            </a:r>
          </a:p>
          <a:p>
            <a:pPr marL="833438" lvl="3" indent="-342900">
              <a:buFont typeface="Symbol" panose="05050102010706020507" pitchFamily="18" charset="2"/>
              <a:buChar char="-"/>
            </a:pPr>
            <a:r>
              <a:rPr lang="en-US"/>
              <a:t>There is NO connection between </a:t>
            </a:r>
            <a:r>
              <a:rPr lang="en-US" err="1"/>
              <a:t>BeSure</a:t>
            </a:r>
            <a:r>
              <a:rPr lang="en-US"/>
              <a:t> and OSS, and we are not advised when your requests are approved.  If a payment is required, the BO must submit proactively </a:t>
            </a:r>
            <a:r>
              <a:rPr lang="en-US" b="1"/>
              <a:t>via the OSS Hub</a:t>
            </a:r>
            <a:r>
              <a:rPr lang="en-US"/>
              <a:t>, providing all required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C8E93-904C-CC94-46C0-6430C85F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4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CEDFE8-3610-F2DB-EABF-B9885ACB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End to End Payment </a:t>
            </a:r>
            <a:r>
              <a:rPr lang="en-US"/>
              <a:t>Request P</a:t>
            </a:r>
            <a:r>
              <a:rPr lang="en-US" b="1" kern="1200">
                <a:latin typeface="+mj-lt"/>
                <a:ea typeface="+mj-ea"/>
                <a:cs typeface="+mj-cs"/>
              </a:rPr>
              <a:t>rocess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DD327-2CCD-82D5-1AE2-A2B668216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AB2974-7636-1FAB-A344-C949F0E313CE}"/>
              </a:ext>
            </a:extLst>
          </p:cNvPr>
          <p:cNvGrpSpPr/>
          <p:nvPr/>
        </p:nvGrpSpPr>
        <p:grpSpPr>
          <a:xfrm>
            <a:off x="625156" y="1841947"/>
            <a:ext cx="8347531" cy="4370401"/>
            <a:chOff x="604838" y="3691067"/>
            <a:chExt cx="10037048" cy="43704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F25614-F397-FC6C-4E6F-C9701F701547}"/>
                </a:ext>
              </a:extLst>
            </p:cNvPr>
            <p:cNvSpPr txBox="1"/>
            <p:nvPr/>
          </p:nvSpPr>
          <p:spPr>
            <a:xfrm>
              <a:off x="676838" y="3733838"/>
              <a:ext cx="1713631" cy="1637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Business Owner submits payment request to OSS HUB. </a:t>
              </a:r>
            </a:p>
            <a:p>
              <a:pPr algn="l">
                <a:spcBef>
                  <a:spcPts val="750"/>
                </a:spcBef>
                <a:spcAft>
                  <a:spcPts val="75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460A9"/>
                  </a:solidFill>
                  <a:latin typeface="Arial" panose="020B0604020202020204"/>
                </a:rPr>
                <a:t>BO responsible for the correct supporting documents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B2F3CA-60A4-A7EB-F7FE-0F241847246F}"/>
                </a:ext>
              </a:extLst>
            </p:cNvPr>
            <p:cNvCxnSpPr/>
            <p:nvPr/>
          </p:nvCxnSpPr>
          <p:spPr>
            <a:xfrm>
              <a:off x="604838" y="3751445"/>
              <a:ext cx="0" cy="1526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2BAB12-9274-66E7-D882-5C9483342CCE}"/>
                </a:ext>
              </a:extLst>
            </p:cNvPr>
            <p:cNvCxnSpPr/>
            <p:nvPr/>
          </p:nvCxnSpPr>
          <p:spPr>
            <a:xfrm>
              <a:off x="3943355" y="3751445"/>
              <a:ext cx="0" cy="1526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F696FC-CB45-E881-037E-B0640F5AE736}"/>
                </a:ext>
              </a:extLst>
            </p:cNvPr>
            <p:cNvGrpSpPr/>
            <p:nvPr/>
          </p:nvGrpSpPr>
          <p:grpSpPr>
            <a:xfrm>
              <a:off x="604838" y="5409685"/>
              <a:ext cx="9400086" cy="487233"/>
              <a:chOff x="604838" y="5409685"/>
              <a:chExt cx="9400086" cy="48723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AB5B06-D05B-A413-ABBF-DFF2D5FB734A}"/>
                  </a:ext>
                </a:extLst>
              </p:cNvPr>
              <p:cNvSpPr txBox="1"/>
              <p:nvPr/>
            </p:nvSpPr>
            <p:spPr>
              <a:xfrm>
                <a:off x="604838" y="5690724"/>
                <a:ext cx="1080000" cy="20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1D3FFE-DF03-F683-DAED-439438007722}"/>
                  </a:ext>
                </a:extLst>
              </p:cNvPr>
              <p:cNvSpPr/>
              <p:nvPr/>
            </p:nvSpPr>
            <p:spPr>
              <a:xfrm>
                <a:off x="604838" y="5483226"/>
                <a:ext cx="1671637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434EBEF-91F6-56C4-8AB2-C674E2244AF8}"/>
                  </a:ext>
                </a:extLst>
              </p:cNvPr>
              <p:cNvSpPr/>
              <p:nvPr/>
            </p:nvSpPr>
            <p:spPr>
              <a:xfrm>
                <a:off x="604838" y="5409685"/>
                <a:ext cx="72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FCA21-B6DB-69F4-3E0C-AB6D2E1BDBE0}"/>
                  </a:ext>
                </a:extLst>
              </p:cNvPr>
              <p:cNvSpPr txBox="1"/>
              <p:nvPr/>
            </p:nvSpPr>
            <p:spPr>
              <a:xfrm>
                <a:off x="2276475" y="5690724"/>
                <a:ext cx="1080000" cy="20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9997B9-FA27-D107-3F72-BC5E73893BDC}"/>
                  </a:ext>
                </a:extLst>
              </p:cNvPr>
              <p:cNvSpPr/>
              <p:nvPr/>
            </p:nvSpPr>
            <p:spPr>
              <a:xfrm>
                <a:off x="2276475" y="5483226"/>
                <a:ext cx="1671637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9CE89F5-CB91-67F5-D18B-DFAC989E02E0}"/>
                  </a:ext>
                </a:extLst>
              </p:cNvPr>
              <p:cNvSpPr/>
              <p:nvPr/>
            </p:nvSpPr>
            <p:spPr>
              <a:xfrm>
                <a:off x="2276475" y="5409685"/>
                <a:ext cx="72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7E0CD9-3ABD-5A0C-5BC2-599C7AE39902}"/>
                  </a:ext>
                </a:extLst>
              </p:cNvPr>
              <p:cNvSpPr txBox="1"/>
              <p:nvPr/>
            </p:nvSpPr>
            <p:spPr>
              <a:xfrm>
                <a:off x="3933829" y="5690724"/>
                <a:ext cx="1080000" cy="20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508216-8B7B-A10A-DABD-229BCB7FF780}"/>
                  </a:ext>
                </a:extLst>
              </p:cNvPr>
              <p:cNvSpPr/>
              <p:nvPr/>
            </p:nvSpPr>
            <p:spPr>
              <a:xfrm>
                <a:off x="3933829" y="5483226"/>
                <a:ext cx="1671637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260DDA-25AC-5187-72EF-4D504426B2D8}"/>
                  </a:ext>
                </a:extLst>
              </p:cNvPr>
              <p:cNvSpPr/>
              <p:nvPr/>
            </p:nvSpPr>
            <p:spPr>
              <a:xfrm>
                <a:off x="3933829" y="5409685"/>
                <a:ext cx="72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CE5115-88EB-82C9-BBF7-78947FBB6E81}"/>
                  </a:ext>
                </a:extLst>
              </p:cNvPr>
              <p:cNvSpPr txBox="1"/>
              <p:nvPr/>
            </p:nvSpPr>
            <p:spPr>
              <a:xfrm>
                <a:off x="5605466" y="5690724"/>
                <a:ext cx="1080000" cy="20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A44779-ACBF-AC03-CA0A-4B9E5BD7037F}"/>
                  </a:ext>
                </a:extLst>
              </p:cNvPr>
              <p:cNvSpPr/>
              <p:nvPr/>
            </p:nvSpPr>
            <p:spPr>
              <a:xfrm>
                <a:off x="5605466" y="5483226"/>
                <a:ext cx="1671637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88B95A-6E8A-42FC-3017-FF821AA32B55}"/>
                  </a:ext>
                </a:extLst>
              </p:cNvPr>
              <p:cNvSpPr/>
              <p:nvPr/>
            </p:nvSpPr>
            <p:spPr>
              <a:xfrm>
                <a:off x="5605466" y="5409685"/>
                <a:ext cx="72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5AAAC6-7993-C62E-5302-301B843F27C5}"/>
                  </a:ext>
                </a:extLst>
              </p:cNvPr>
              <p:cNvSpPr txBox="1"/>
              <p:nvPr/>
            </p:nvSpPr>
            <p:spPr>
              <a:xfrm>
                <a:off x="7272337" y="5690724"/>
                <a:ext cx="1080000" cy="20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09E92F-A13B-AA19-59FF-B706040328B2}"/>
                  </a:ext>
                </a:extLst>
              </p:cNvPr>
              <p:cNvSpPr/>
              <p:nvPr/>
            </p:nvSpPr>
            <p:spPr>
              <a:xfrm>
                <a:off x="7272337" y="5483226"/>
                <a:ext cx="1671637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D319D9C-2520-4C12-E265-6CCC3274D237}"/>
                  </a:ext>
                </a:extLst>
              </p:cNvPr>
              <p:cNvSpPr/>
              <p:nvPr/>
            </p:nvSpPr>
            <p:spPr>
              <a:xfrm>
                <a:off x="7272337" y="5409685"/>
                <a:ext cx="72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6FD70B-21E1-24EA-5304-95E23A378273}"/>
                  </a:ext>
                </a:extLst>
              </p:cNvPr>
              <p:cNvSpPr txBox="1"/>
              <p:nvPr/>
            </p:nvSpPr>
            <p:spPr>
              <a:xfrm>
                <a:off x="8924924" y="5690724"/>
                <a:ext cx="1080000" cy="20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AE9D206-5600-2396-5723-20D5FA751BC0}"/>
                  </a:ext>
                </a:extLst>
              </p:cNvPr>
              <p:cNvSpPr/>
              <p:nvPr/>
            </p:nvSpPr>
            <p:spPr>
              <a:xfrm>
                <a:off x="8924924" y="5409685"/>
                <a:ext cx="72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5AF3F6-F05D-5342-03C8-88B4B1B7B547}"/>
                </a:ext>
              </a:extLst>
            </p:cNvPr>
            <p:cNvCxnSpPr/>
            <p:nvPr/>
          </p:nvCxnSpPr>
          <p:spPr>
            <a:xfrm>
              <a:off x="7297643" y="3741285"/>
              <a:ext cx="0" cy="1526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696A7-F67D-AF8D-944B-77437D443DC5}"/>
                </a:ext>
              </a:extLst>
            </p:cNvPr>
            <p:cNvSpPr txBox="1"/>
            <p:nvPr/>
          </p:nvSpPr>
          <p:spPr>
            <a:xfrm>
              <a:off x="4040789" y="3691067"/>
              <a:ext cx="2214581" cy="9742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OSS team sends Sponsorship Agreement letter for initials via docu-sign to vendor</a:t>
              </a:r>
              <a:r>
                <a:rPr lang="en-US" sz="1200">
                  <a:solidFill>
                    <a:srgbClr val="0460A9"/>
                  </a:solidFill>
                  <a:latin typeface="Arial" panose="020B0604020202020204"/>
                </a:rPr>
                <a:t>/organization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E3DFB5-926F-0AE3-146A-9683CCEC2659}"/>
                </a:ext>
              </a:extLst>
            </p:cNvPr>
            <p:cNvSpPr txBox="1"/>
            <p:nvPr/>
          </p:nvSpPr>
          <p:spPr>
            <a:xfrm>
              <a:off x="7344336" y="3728767"/>
              <a:ext cx="1849330" cy="9996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Business Owner attaches the payment request to their </a:t>
              </a:r>
              <a:r>
                <a:rPr kumimoji="0" lang="en-US" sz="1200" i="0" u="none" strike="noStrike" kern="1200" cap="none" spc="0" normalizeH="0" baseline="0" noProof="0" err="1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BeSure</a:t>
              </a: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as part of the reconciliation 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1A5D1A-63D9-8BA7-A588-58C4AA1027E0}"/>
                </a:ext>
              </a:extLst>
            </p:cNvPr>
            <p:cNvSpPr txBox="1"/>
            <p:nvPr/>
          </p:nvSpPr>
          <p:spPr>
            <a:xfrm>
              <a:off x="2366238" y="7034884"/>
              <a:ext cx="1513874" cy="5205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OSS team verifies request &amp; back up documents.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55C398-0EFC-3FCE-C3EB-5FE2B1FD23A1}"/>
                </a:ext>
              </a:extLst>
            </p:cNvPr>
            <p:cNvSpPr txBox="1"/>
            <p:nvPr/>
          </p:nvSpPr>
          <p:spPr>
            <a:xfrm>
              <a:off x="5737952" y="7034884"/>
              <a:ext cx="2186505" cy="8548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OSS team completes payment request form and sends to account payables and Business Owner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E1F837-9B06-6B1D-45E5-45599AEC6D06}"/>
                </a:ext>
              </a:extLst>
            </p:cNvPr>
            <p:cNvSpPr txBox="1"/>
            <p:nvPr/>
          </p:nvSpPr>
          <p:spPr>
            <a:xfrm>
              <a:off x="9021907" y="7034884"/>
              <a:ext cx="1619979" cy="1026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OSS team enters payment into OSS payment tracker for tracking purposes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7D3294-F3EA-1B96-A08A-27644BBDBCEE}"/>
              </a:ext>
            </a:extLst>
          </p:cNvPr>
          <p:cNvCxnSpPr>
            <a:cxnSpLocks/>
          </p:cNvCxnSpPr>
          <p:nvPr/>
        </p:nvCxnSpPr>
        <p:spPr>
          <a:xfrm>
            <a:off x="2017078" y="4208645"/>
            <a:ext cx="0" cy="15269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193817-DF7A-1E81-0F35-0494D034987E}"/>
              </a:ext>
            </a:extLst>
          </p:cNvPr>
          <p:cNvCxnSpPr>
            <a:cxnSpLocks/>
          </p:cNvCxnSpPr>
          <p:nvPr/>
        </p:nvCxnSpPr>
        <p:spPr>
          <a:xfrm>
            <a:off x="4821238" y="4208645"/>
            <a:ext cx="0" cy="15269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C8056E-95C4-21A9-693A-58966A9A5EB1}"/>
              </a:ext>
            </a:extLst>
          </p:cNvPr>
          <p:cNvCxnSpPr>
            <a:cxnSpLocks/>
          </p:cNvCxnSpPr>
          <p:nvPr/>
        </p:nvCxnSpPr>
        <p:spPr>
          <a:xfrm>
            <a:off x="7574598" y="4178165"/>
            <a:ext cx="0" cy="15269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4DC69A33-9A6D-DD52-5002-A9E718BA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843" y="463560"/>
            <a:ext cx="3641182" cy="27598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95BF697C-CD1F-08FC-4FEE-AD17D02769FA}"/>
              </a:ext>
            </a:extLst>
          </p:cNvPr>
          <p:cNvSpPr txBox="1"/>
          <p:nvPr/>
        </p:nvSpPr>
        <p:spPr>
          <a:xfrm>
            <a:off x="7993843" y="3298955"/>
            <a:ext cx="39937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Supplier inquiries: </a:t>
            </a:r>
            <a:r>
              <a:rPr lang="en-US" sz="1200">
                <a:hlinkClick r:id="rId3" tooltip="mailto:ap-followup.ca@novartis.com"/>
              </a:rPr>
              <a:t>Ap-followup.ca@novartis.com</a:t>
            </a:r>
            <a:r>
              <a:rPr lang="en-US" sz="1200"/>
              <a:t> </a:t>
            </a:r>
          </a:p>
          <a:p>
            <a:r>
              <a:rPr lang="en-US" sz="1200"/>
              <a:t>(this link can only be used by suppliers).</a:t>
            </a:r>
          </a:p>
        </p:txBody>
      </p:sp>
    </p:spTree>
    <p:extLst>
      <p:ext uri="{BB962C8B-B14F-4D97-AF65-F5344CB8AC3E}">
        <p14:creationId xmlns:p14="http://schemas.microsoft.com/office/powerpoint/2010/main" val="385291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A5A9-60C8-185A-5392-55AF465A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1304CB-E19D-3938-D0B9-F792A3A1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150"/>
            <a:ext cx="7364412" cy="1065213"/>
          </a:xfrm>
        </p:spPr>
        <p:txBody>
          <a:bodyPr/>
          <a:lstStyle/>
          <a:p>
            <a:r>
              <a:rPr lang="en-CA"/>
              <a:t>Payment Request Turnaround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AB26C8-D5A6-7FC1-FA5C-0EF0DFDCCAEA}"/>
              </a:ext>
            </a:extLst>
          </p:cNvPr>
          <p:cNvSpPr txBox="1">
            <a:spLocks/>
          </p:cNvSpPr>
          <p:nvPr/>
        </p:nvSpPr>
        <p:spPr>
          <a:xfrm>
            <a:off x="560734" y="1262257"/>
            <a:ext cx="11273126" cy="3693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 valid vendor is in place payment will be sent to AP in 1-3 business days from OSS request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contracting has already taken place or is not needed.  Once payment has been sent to AP, OSS will update the request status in the OSS Hub.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When a Sponsorship letter or contract is needed, timing will be dependent on how quickly the recipient organization signs the document.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 is always cc’d on payments &amp; should include the payment document in their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BeSure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request as part of their reconciliation.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Payment will clear in recipient's bank account per their payment terms.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OSS will check periodically, and once payment has cleared, we will again update the request status in the OSS Hub and advise the BO.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14DC0-E340-BC77-F51A-95D40C21B4E0}"/>
              </a:ext>
            </a:extLst>
          </p:cNvPr>
          <p:cNvSpPr txBox="1"/>
          <p:nvPr/>
        </p:nvSpPr>
        <p:spPr>
          <a:xfrm>
            <a:off x="560734" y="5272577"/>
            <a:ext cx="1095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ffectLst/>
              </a:rPr>
              <a:t>If associates have payment inquiries, you must use our Snow ticketing system. </a:t>
            </a:r>
          </a:p>
          <a:p>
            <a:r>
              <a:rPr lang="en-US">
                <a:effectLst/>
              </a:rPr>
              <a:t>Here is the link to Snow: </a:t>
            </a:r>
            <a:r>
              <a:rPr lang="en-US">
                <a:effectLst/>
                <a:hlinkClick r:id="rId2" tooltip="https://novartiscorp.service-now.com/onenovartisservices?id=compass_all_services&amp;service=all-services&amp;sys_id=04c7d064db3fb300695d29ae859619c6&amp;catalog_id=-1"/>
              </a:rPr>
              <a:t>Procure-to-Pay Self-Service Portal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66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7E0B-00DC-09A0-AD19-13AC4436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330893" cy="1065278"/>
          </a:xfrm>
        </p:spPr>
        <p:txBody>
          <a:bodyPr/>
          <a:lstStyle/>
          <a:p>
            <a:r>
              <a:rPr lang="en-CA"/>
              <a:t>Information needed for Payment Requests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AC65-272C-ED8E-736D-85B07B43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6F16E9-4CD5-8285-F3F5-663FB495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8" y="1151873"/>
            <a:ext cx="3948114" cy="2603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F8C6F2-614B-0118-9591-D972510A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66" y="920638"/>
            <a:ext cx="4110039" cy="3065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DFD61D-C97C-D393-BD61-03A0BC820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143619"/>
            <a:ext cx="4333875" cy="2486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482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BD9E-8A87-6081-9561-5179DF29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C3DC62-BB13-277E-F99E-DD79FE6C6E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17AEB-5A0D-C36E-6252-A6CCD12C75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0" y="2539886"/>
            <a:ext cx="5814479" cy="2274888"/>
          </a:xfrm>
        </p:spPr>
        <p:txBody>
          <a:bodyPr/>
          <a:lstStyle/>
          <a:p>
            <a:pPr algn="ctr"/>
            <a:r>
              <a:rPr lang="en-US" sz="4000" dirty="0">
                <a:latin typeface="Montserrat"/>
              </a:rPr>
              <a:t>Medical</a:t>
            </a:r>
            <a:br>
              <a:rPr lang="en-US" sz="4000" dirty="0">
                <a:latin typeface="Montserrat"/>
              </a:rPr>
            </a:br>
            <a:r>
              <a:rPr lang="en-US" sz="4000" dirty="0">
                <a:latin typeface="Montserrat"/>
              </a:rPr>
              <a:t>Operations</a:t>
            </a:r>
            <a:br>
              <a:rPr lang="en-US" sz="4000" dirty="0">
                <a:latin typeface="Montserrat"/>
              </a:rPr>
            </a:br>
            <a:r>
              <a:rPr lang="en-US" sz="4000" dirty="0">
                <a:latin typeface="Montserrat"/>
              </a:rPr>
              <a:t>(3EM)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3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89BAA-E9FE-721B-672B-05904606F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7F8E49-0684-5376-B4BD-3204A359F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6351"/>
              </p:ext>
            </p:extLst>
          </p:nvPr>
        </p:nvGraphicFramePr>
        <p:xfrm>
          <a:off x="405918" y="1597875"/>
          <a:ext cx="11380165" cy="4349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536">
                  <a:extLst>
                    <a:ext uri="{9D8B030D-6E8A-4147-A177-3AD203B41FA5}">
                      <a16:colId xmlns:a16="http://schemas.microsoft.com/office/drawing/2014/main" val="3919473635"/>
                    </a:ext>
                  </a:extLst>
                </a:gridCol>
                <a:gridCol w="8845629">
                  <a:extLst>
                    <a:ext uri="{9D8B030D-6E8A-4147-A177-3AD203B41FA5}">
                      <a16:colId xmlns:a16="http://schemas.microsoft.com/office/drawing/2014/main" val="4266662602"/>
                    </a:ext>
                  </a:extLst>
                </a:gridCol>
              </a:tblGrid>
              <a:tr h="59797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Therapeutic Area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96190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Marina Riad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Operations Manager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161977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Leandra Ercoli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 for Cross border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819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Hilary 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 for Oncology and CRM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153668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Oussama Rabehi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 for Portfolio and RLT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306348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Simron Kaur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 for IHD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050498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Melody Charron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 for Neuroscience and Gene Therapy (GTx) and 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269272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 Mazher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Sponsorium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"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med.engage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vendor accounts monitoring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125459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0A1FB74C-3DCB-DA09-2529-3ADACF69F21D}"/>
              </a:ext>
            </a:extLst>
          </p:cNvPr>
          <p:cNvSpPr txBox="1">
            <a:spLocks/>
          </p:cNvSpPr>
          <p:nvPr/>
        </p:nvSpPr>
        <p:spPr>
          <a:xfrm>
            <a:off x="604837" y="532597"/>
            <a:ext cx="9650207" cy="10652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Medical Operations (3EM) Points of Contact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853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98922-124D-F72D-E8BE-C14E113A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D068C-C712-097E-4435-D157CF500E43}"/>
              </a:ext>
            </a:extLst>
          </p:cNvPr>
          <p:cNvSpPr txBox="1"/>
          <p:nvPr/>
        </p:nvSpPr>
        <p:spPr>
          <a:xfrm>
            <a:off x="664028" y="315685"/>
            <a:ext cx="6248400" cy="185057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fr-CA" sz="3200" b="1">
                <a:solidFill>
                  <a:srgbClr val="002068"/>
                </a:solidFill>
                <a:latin typeface="Arial" panose="020B0604020202020204"/>
              </a:rPr>
              <a:t> 3EM Launch</a:t>
            </a:r>
            <a:endParaRPr lang="en-US" sz="3200" b="1">
              <a:solidFill>
                <a:srgbClr val="002068"/>
              </a:solidFill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3" name="Picture 2" descr="A diagram of a group of circles&#10;&#10;AI-generated content may be incorrect.">
            <a:extLst>
              <a:ext uri="{FF2B5EF4-FFF2-40B4-BE49-F238E27FC236}">
                <a16:creationId xmlns:a16="http://schemas.microsoft.com/office/drawing/2014/main" id="{0D651F45-23EE-122D-05DF-0ABF5ACA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6" t="-771" r="-4122"/>
          <a:stretch/>
        </p:blipFill>
        <p:spPr>
          <a:xfrm>
            <a:off x="2413382" y="239940"/>
            <a:ext cx="7391018" cy="4979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BCBA4-A144-9C8D-5070-C42ACD97736C}"/>
              </a:ext>
            </a:extLst>
          </p:cNvPr>
          <p:cNvSpPr txBox="1"/>
          <p:nvPr/>
        </p:nvSpPr>
        <p:spPr>
          <a:xfrm>
            <a:off x="664029" y="4909457"/>
            <a:ext cx="1115921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8"/>
                </a:solidFill>
                <a:effectLst/>
                <a:latin typeface="Arial"/>
                <a:cs typeface="Arial"/>
              </a:rPr>
              <a:t>HIP will continue to be accessible for reconciliation.</a:t>
            </a:r>
            <a:endParaRPr lang="en-US">
              <a:cs typeface="Arial"/>
            </a:endParaRPr>
          </a:p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8"/>
                </a:solidFill>
                <a:effectLst/>
                <a:latin typeface="Arial"/>
                <a:cs typeface="Arial"/>
              </a:rPr>
              <a:t>Any requests awaiting reconciliation in HIP should be finalized within 30 days after the event concludes.</a:t>
            </a:r>
          </a:p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8"/>
                </a:solidFill>
                <a:effectLst/>
                <a:latin typeface="Arial"/>
                <a:cs typeface="Arial"/>
              </a:rPr>
              <a:t>There are 9 sessions open; if you did not receive an invitation and believe it's relevant to you, please use SharePoint to sign up for the session that suits you best.</a:t>
            </a:r>
          </a:p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8"/>
                </a:solidFill>
                <a:effectLst/>
                <a:latin typeface="Arial"/>
                <a:cs typeface="Arial"/>
              </a:rPr>
              <a:t>Additionally, the walk-in clinic is available for you to register for any session as needed.</a:t>
            </a:r>
          </a:p>
        </p:txBody>
      </p:sp>
    </p:spTree>
    <p:extLst>
      <p:ext uri="{BB962C8B-B14F-4D97-AF65-F5344CB8AC3E}">
        <p14:creationId xmlns:p14="http://schemas.microsoft.com/office/powerpoint/2010/main" val="212484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AE3C5-5368-F0C9-1A4D-CBE3E6CA4872}"/>
              </a:ext>
            </a:extLst>
          </p:cNvPr>
          <p:cNvSpPr txBox="1"/>
          <p:nvPr/>
        </p:nvSpPr>
        <p:spPr>
          <a:xfrm>
            <a:off x="267086" y="148381"/>
            <a:ext cx="114550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/>
              </a:rPr>
              <a:t>go/canada3EM</a:t>
            </a:r>
            <a:endParaRPr lang="en-US" sz="40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86F32-C623-8AAE-386C-3A1C4BAB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440" y="148381"/>
            <a:ext cx="2586275" cy="258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28C09-5B97-33AF-4736-811E28FE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35" y="843879"/>
            <a:ext cx="8941405" cy="413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CEC0A-E639-0F86-F28C-46A94163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54" y="4858450"/>
            <a:ext cx="8535005" cy="19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7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80708-7634-F34C-4C4A-78AD01213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1F41FC-5388-1D9C-ADB4-519129DDC5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6F7A7-93EB-8210-E4B6-D58CE03379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0" y="2700523"/>
            <a:ext cx="5814479" cy="2274888"/>
          </a:xfrm>
        </p:spPr>
        <p:txBody>
          <a:bodyPr/>
          <a:lstStyle/>
          <a:p>
            <a:pPr algn="ctr"/>
            <a:r>
              <a:rPr lang="en-US" sz="4000">
                <a:latin typeface="Montserrat"/>
              </a:rPr>
              <a:t>Questions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8164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5F3C-453A-93CD-73C1-3EF957EF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01241CF-B76E-02CB-301D-95E1B2C5A9A6}"/>
              </a:ext>
            </a:extLst>
          </p:cNvPr>
          <p:cNvSpPr/>
          <p:nvPr/>
        </p:nvSpPr>
        <p:spPr>
          <a:xfrm>
            <a:off x="619971" y="1567329"/>
            <a:ext cx="5476027" cy="4183488"/>
          </a:xfrm>
          <a:prstGeom prst="roundRect">
            <a:avLst>
              <a:gd name="adj" fmla="val 545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C8C8F8-044D-EA78-06C2-E17EAAB0F96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286183" y="3055549"/>
            <a:ext cx="5456" cy="1854798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5AE4E-3B64-420F-49B1-0659455D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D9959D8-A651-9057-90EE-D076C97311B6}"/>
              </a:ext>
            </a:extLst>
          </p:cNvPr>
          <p:cNvSpPr/>
          <p:nvPr/>
        </p:nvSpPr>
        <p:spPr>
          <a:xfrm>
            <a:off x="619972" y="1522679"/>
            <a:ext cx="5476028" cy="287943"/>
          </a:xfrm>
          <a:prstGeom prst="roundRect">
            <a:avLst>
              <a:gd name="adj" fmla="val 50000"/>
            </a:avLst>
          </a:prstGeom>
          <a:solidFill>
            <a:srgbClr val="002068"/>
          </a:solidFill>
        </p:spPr>
        <p:txBody>
          <a:bodyPr wrap="square" lIns="144000" tIns="0" rIns="108000" bIns="0" anchor="ctr" anchorCtr="0">
            <a:noAutofit/>
          </a:bodyPr>
          <a:lstStyle/>
          <a:p>
            <a:pPr marL="0" marR="0" lvl="0" indent="0" algn="l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/>
              </a:rPr>
              <a:t>Team Structure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6F1934-D74A-7AD5-52DB-9BB260CECA58}"/>
              </a:ext>
            </a:extLst>
          </p:cNvPr>
          <p:cNvSpPr/>
          <p:nvPr/>
        </p:nvSpPr>
        <p:spPr>
          <a:xfrm>
            <a:off x="6947514" y="1522680"/>
            <a:ext cx="3960005" cy="4183488"/>
          </a:xfrm>
          <a:prstGeom prst="roundRect">
            <a:avLst>
              <a:gd name="adj" fmla="val 5450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Power BI Field Dashboard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ICE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KPIs, IDS+ &amp; BEST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OSS Transition to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Syreon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3EM Launch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Replacement of 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D2CF1EA-186B-1319-823A-BE685E489B52}"/>
              </a:ext>
            </a:extLst>
          </p:cNvPr>
          <p:cNvSpPr txBox="1">
            <a:spLocks/>
          </p:cNvSpPr>
          <p:nvPr/>
        </p:nvSpPr>
        <p:spPr>
          <a:xfrm>
            <a:off x="604837" y="532597"/>
            <a:ext cx="9650207" cy="10652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Data Strategy &amp; Business Operations Team 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AE26A4-5CBC-EE0C-4B35-3DBF24FD8537}"/>
              </a:ext>
            </a:extLst>
          </p:cNvPr>
          <p:cNvSpPr/>
          <p:nvPr/>
        </p:nvSpPr>
        <p:spPr>
          <a:xfrm>
            <a:off x="6935278" y="1522680"/>
            <a:ext cx="3984475" cy="287942"/>
          </a:xfrm>
          <a:prstGeom prst="roundRect">
            <a:avLst>
              <a:gd name="adj" fmla="val 50000"/>
            </a:avLst>
          </a:prstGeom>
          <a:solidFill>
            <a:srgbClr val="8F2DDE"/>
          </a:solidFill>
        </p:spPr>
        <p:txBody>
          <a:bodyPr wrap="square" lIns="144000" tIns="0" rIns="108000" bIns="0" anchor="ctr" anchorCtr="0">
            <a:noAutofit/>
          </a:bodyPr>
          <a:lstStyle/>
          <a:p>
            <a:pPr marL="0" marR="0" lvl="0" indent="0" algn="l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/>
              </a:rPr>
              <a:t>Our 90 Days Focus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2C1118-9678-983D-2C4D-A174AF6A5DF9}"/>
              </a:ext>
            </a:extLst>
          </p:cNvPr>
          <p:cNvSpPr/>
          <p:nvPr/>
        </p:nvSpPr>
        <p:spPr>
          <a:xfrm>
            <a:off x="2217939" y="2146912"/>
            <a:ext cx="2313523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Eric Simard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Head Data Strategy and Business Op</a:t>
            </a: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eration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76F4CA-9D41-5D7E-97D9-82A205F67A3A}"/>
              </a:ext>
            </a:extLst>
          </p:cNvPr>
          <p:cNvSpPr/>
          <p:nvPr/>
        </p:nvSpPr>
        <p:spPr>
          <a:xfrm>
            <a:off x="794491" y="2734311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Caroline O’Brien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Lead, Data Strategy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F9C306-5AD5-8700-CCE6-A3F6C8DD39AB}"/>
              </a:ext>
            </a:extLst>
          </p:cNvPr>
          <p:cNvSpPr/>
          <p:nvPr/>
        </p:nvSpPr>
        <p:spPr>
          <a:xfrm>
            <a:off x="779880" y="3147210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Harini Sanjay Pathak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Data Engineer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79812F-9B53-9EDF-5C6B-8261F120C359}"/>
              </a:ext>
            </a:extLst>
          </p:cNvPr>
          <p:cNvSpPr/>
          <p:nvPr/>
        </p:nvSpPr>
        <p:spPr>
          <a:xfrm>
            <a:off x="780743" y="3532532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Patrick Bancerz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BI Developer</a:t>
            </a:r>
          </a:p>
        </p:txBody>
      </p:sp>
      <p:sp>
        <p:nvSpPr>
          <p:cNvPr id="14" name="Rectangle 413">
            <a:extLst>
              <a:ext uri="{FF2B5EF4-FFF2-40B4-BE49-F238E27FC236}">
                <a16:creationId xmlns:a16="http://schemas.microsoft.com/office/drawing/2014/main" id="{5D7F8416-EB66-0882-BB6A-62F8AFCA665C}"/>
              </a:ext>
            </a:extLst>
          </p:cNvPr>
          <p:cNvSpPr/>
          <p:nvPr/>
        </p:nvSpPr>
        <p:spPr>
          <a:xfrm>
            <a:off x="1277890" y="2621577"/>
            <a:ext cx="4193735" cy="108000"/>
          </a:xfrm>
          <a:custGeom>
            <a:avLst/>
            <a:gdLst>
              <a:gd name="connsiteX0" fmla="*/ 54000 w 4193735"/>
              <a:gd name="connsiteY0" fmla="*/ 0 h 108000"/>
              <a:gd name="connsiteX1" fmla="*/ 4139735 w 4193735"/>
              <a:gd name="connsiteY1" fmla="*/ 0 h 108000"/>
              <a:gd name="connsiteX2" fmla="*/ 4193735 w 4193735"/>
              <a:gd name="connsiteY2" fmla="*/ 54000 h 108000"/>
              <a:gd name="connsiteX3" fmla="*/ 4193735 w 4193735"/>
              <a:gd name="connsiteY3" fmla="*/ 108000 h 108000"/>
              <a:gd name="connsiteX4" fmla="*/ 4193735 w 4193735"/>
              <a:gd name="connsiteY4" fmla="*/ 108000 h 108000"/>
              <a:gd name="connsiteX5" fmla="*/ 0 w 4193735"/>
              <a:gd name="connsiteY5" fmla="*/ 108000 h 108000"/>
              <a:gd name="connsiteX6" fmla="*/ 0 w 4193735"/>
              <a:gd name="connsiteY6" fmla="*/ 108000 h 108000"/>
              <a:gd name="connsiteX7" fmla="*/ 0 w 4193735"/>
              <a:gd name="connsiteY7" fmla="*/ 54000 h 108000"/>
              <a:gd name="connsiteX8" fmla="*/ 54000 w 4193735"/>
              <a:gd name="connsiteY8" fmla="*/ 0 h 108000"/>
              <a:gd name="connsiteX0" fmla="*/ 54000 w 4193735"/>
              <a:gd name="connsiteY0" fmla="*/ 0 h 108000"/>
              <a:gd name="connsiteX1" fmla="*/ 4139735 w 4193735"/>
              <a:gd name="connsiteY1" fmla="*/ 0 h 108000"/>
              <a:gd name="connsiteX2" fmla="*/ 4193735 w 4193735"/>
              <a:gd name="connsiteY2" fmla="*/ 54000 h 108000"/>
              <a:gd name="connsiteX3" fmla="*/ 4193735 w 4193735"/>
              <a:gd name="connsiteY3" fmla="*/ 108000 h 108000"/>
              <a:gd name="connsiteX4" fmla="*/ 4193735 w 4193735"/>
              <a:gd name="connsiteY4" fmla="*/ 108000 h 108000"/>
              <a:gd name="connsiteX5" fmla="*/ 512964 w 4193735"/>
              <a:gd name="connsiteY5" fmla="*/ 104118 h 108000"/>
              <a:gd name="connsiteX6" fmla="*/ 0 w 4193735"/>
              <a:gd name="connsiteY6" fmla="*/ 108000 h 108000"/>
              <a:gd name="connsiteX7" fmla="*/ 0 w 4193735"/>
              <a:gd name="connsiteY7" fmla="*/ 108000 h 108000"/>
              <a:gd name="connsiteX8" fmla="*/ 0 w 4193735"/>
              <a:gd name="connsiteY8" fmla="*/ 54000 h 108000"/>
              <a:gd name="connsiteX9" fmla="*/ 54000 w 4193735"/>
              <a:gd name="connsiteY9" fmla="*/ 0 h 108000"/>
              <a:gd name="connsiteX0" fmla="*/ 512964 w 4193735"/>
              <a:gd name="connsiteY0" fmla="*/ 104118 h 195558"/>
              <a:gd name="connsiteX1" fmla="*/ 0 w 4193735"/>
              <a:gd name="connsiteY1" fmla="*/ 108000 h 195558"/>
              <a:gd name="connsiteX2" fmla="*/ 0 w 4193735"/>
              <a:gd name="connsiteY2" fmla="*/ 108000 h 195558"/>
              <a:gd name="connsiteX3" fmla="*/ 0 w 4193735"/>
              <a:gd name="connsiteY3" fmla="*/ 54000 h 195558"/>
              <a:gd name="connsiteX4" fmla="*/ 54000 w 4193735"/>
              <a:gd name="connsiteY4" fmla="*/ 0 h 195558"/>
              <a:gd name="connsiteX5" fmla="*/ 4139735 w 4193735"/>
              <a:gd name="connsiteY5" fmla="*/ 0 h 195558"/>
              <a:gd name="connsiteX6" fmla="*/ 4193735 w 4193735"/>
              <a:gd name="connsiteY6" fmla="*/ 54000 h 195558"/>
              <a:gd name="connsiteX7" fmla="*/ 4193735 w 4193735"/>
              <a:gd name="connsiteY7" fmla="*/ 108000 h 195558"/>
              <a:gd name="connsiteX8" fmla="*/ 4193735 w 4193735"/>
              <a:gd name="connsiteY8" fmla="*/ 108000 h 195558"/>
              <a:gd name="connsiteX9" fmla="*/ 604404 w 4193735"/>
              <a:gd name="connsiteY9" fmla="*/ 195558 h 195558"/>
              <a:gd name="connsiteX0" fmla="*/ 0 w 4193735"/>
              <a:gd name="connsiteY0" fmla="*/ 108000 h 195558"/>
              <a:gd name="connsiteX1" fmla="*/ 0 w 4193735"/>
              <a:gd name="connsiteY1" fmla="*/ 108000 h 195558"/>
              <a:gd name="connsiteX2" fmla="*/ 0 w 4193735"/>
              <a:gd name="connsiteY2" fmla="*/ 54000 h 195558"/>
              <a:gd name="connsiteX3" fmla="*/ 54000 w 4193735"/>
              <a:gd name="connsiteY3" fmla="*/ 0 h 195558"/>
              <a:gd name="connsiteX4" fmla="*/ 4139735 w 4193735"/>
              <a:gd name="connsiteY4" fmla="*/ 0 h 195558"/>
              <a:gd name="connsiteX5" fmla="*/ 4193735 w 4193735"/>
              <a:gd name="connsiteY5" fmla="*/ 54000 h 195558"/>
              <a:gd name="connsiteX6" fmla="*/ 4193735 w 4193735"/>
              <a:gd name="connsiteY6" fmla="*/ 108000 h 195558"/>
              <a:gd name="connsiteX7" fmla="*/ 4193735 w 4193735"/>
              <a:gd name="connsiteY7" fmla="*/ 108000 h 195558"/>
              <a:gd name="connsiteX8" fmla="*/ 604404 w 4193735"/>
              <a:gd name="connsiteY8" fmla="*/ 195558 h 195558"/>
              <a:gd name="connsiteX0" fmla="*/ 0 w 4193735"/>
              <a:gd name="connsiteY0" fmla="*/ 108000 h 108000"/>
              <a:gd name="connsiteX1" fmla="*/ 0 w 4193735"/>
              <a:gd name="connsiteY1" fmla="*/ 108000 h 108000"/>
              <a:gd name="connsiteX2" fmla="*/ 0 w 4193735"/>
              <a:gd name="connsiteY2" fmla="*/ 54000 h 108000"/>
              <a:gd name="connsiteX3" fmla="*/ 54000 w 4193735"/>
              <a:gd name="connsiteY3" fmla="*/ 0 h 108000"/>
              <a:gd name="connsiteX4" fmla="*/ 4139735 w 4193735"/>
              <a:gd name="connsiteY4" fmla="*/ 0 h 108000"/>
              <a:gd name="connsiteX5" fmla="*/ 4193735 w 4193735"/>
              <a:gd name="connsiteY5" fmla="*/ 54000 h 108000"/>
              <a:gd name="connsiteX6" fmla="*/ 4193735 w 4193735"/>
              <a:gd name="connsiteY6" fmla="*/ 108000 h 108000"/>
              <a:gd name="connsiteX7" fmla="*/ 4193735 w 4193735"/>
              <a:gd name="connsiteY7" fmla="*/ 10800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735" h="108000">
                <a:moveTo>
                  <a:pt x="0" y="108000"/>
                </a:moveTo>
                <a:lnTo>
                  <a:pt x="0" y="108000"/>
                </a:lnTo>
                <a:lnTo>
                  <a:pt x="0" y="54000"/>
                </a:lnTo>
                <a:cubicBezTo>
                  <a:pt x="0" y="24177"/>
                  <a:pt x="24177" y="0"/>
                  <a:pt x="54000" y="0"/>
                </a:cubicBezTo>
                <a:lnTo>
                  <a:pt x="4139735" y="0"/>
                </a:lnTo>
                <a:cubicBezTo>
                  <a:pt x="4169558" y="0"/>
                  <a:pt x="4193735" y="24177"/>
                  <a:pt x="4193735" y="54000"/>
                </a:cubicBezTo>
                <a:lnTo>
                  <a:pt x="4193735" y="108000"/>
                </a:lnTo>
                <a:lnTo>
                  <a:pt x="4193735" y="108000"/>
                </a:lnTo>
              </a:path>
            </a:pathLst>
          </a:cu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232605-1DA7-6ACC-9571-549B5FBDEFBE}"/>
              </a:ext>
            </a:extLst>
          </p:cNvPr>
          <p:cNvCxnSpPr>
            <a:cxnSpLocks/>
          </p:cNvCxnSpPr>
          <p:nvPr/>
        </p:nvCxnSpPr>
        <p:spPr>
          <a:xfrm>
            <a:off x="2689494" y="2631545"/>
            <a:ext cx="0" cy="110761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DF4A3-F733-B3CF-61F9-D92F874B71EE}"/>
              </a:ext>
            </a:extLst>
          </p:cNvPr>
          <p:cNvCxnSpPr>
            <a:cxnSpLocks/>
          </p:cNvCxnSpPr>
          <p:nvPr/>
        </p:nvCxnSpPr>
        <p:spPr>
          <a:xfrm>
            <a:off x="4022407" y="2626785"/>
            <a:ext cx="0" cy="110761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27B3C9-4120-BDB3-66D4-F32D218D2150}"/>
              </a:ext>
            </a:extLst>
          </p:cNvPr>
          <p:cNvSpPr/>
          <p:nvPr/>
        </p:nvSpPr>
        <p:spPr>
          <a:xfrm>
            <a:off x="773529" y="3943671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Aniruddha Namjoshi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E5BEB0-D262-3C40-1501-F194D1A56D36}"/>
              </a:ext>
            </a:extLst>
          </p:cNvPr>
          <p:cNvSpPr/>
          <p:nvPr/>
        </p:nvSpPr>
        <p:spPr>
          <a:xfrm>
            <a:off x="773529" y="4345920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Nandani Yadav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Data Analyst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DF4891-AA33-A4BD-3E20-4C80A41326DD}"/>
              </a:ext>
            </a:extLst>
          </p:cNvPr>
          <p:cNvSpPr/>
          <p:nvPr/>
        </p:nvSpPr>
        <p:spPr>
          <a:xfrm>
            <a:off x="4896719" y="2742306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Carole Daigneault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Meetings &amp; Events Manager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717D86-3956-96E4-C135-8FECA784E3EA}"/>
              </a:ext>
            </a:extLst>
          </p:cNvPr>
          <p:cNvCxnSpPr>
            <a:cxnSpLocks/>
          </p:cNvCxnSpPr>
          <p:nvPr/>
        </p:nvCxnSpPr>
        <p:spPr>
          <a:xfrm>
            <a:off x="3374701" y="2483097"/>
            <a:ext cx="56" cy="1440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B5DC4-A37D-CC2F-97FE-94A49136ACF0}"/>
              </a:ext>
            </a:extLst>
          </p:cNvPr>
          <p:cNvCxnSpPr>
            <a:cxnSpLocks/>
          </p:cNvCxnSpPr>
          <p:nvPr/>
        </p:nvCxnSpPr>
        <p:spPr>
          <a:xfrm flipH="1">
            <a:off x="2683143" y="3031595"/>
            <a:ext cx="1" cy="2278384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E48D7B-1081-0725-8CB1-D45C8F07C07C}"/>
              </a:ext>
            </a:extLst>
          </p:cNvPr>
          <p:cNvSpPr/>
          <p:nvPr/>
        </p:nvSpPr>
        <p:spPr>
          <a:xfrm>
            <a:off x="773529" y="4753433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Vacant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Data Manager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EBCA6C-FA3E-48A5-05C7-9EF030C283D4}"/>
              </a:ext>
            </a:extLst>
          </p:cNvPr>
          <p:cNvSpPr/>
          <p:nvPr/>
        </p:nvSpPr>
        <p:spPr>
          <a:xfrm>
            <a:off x="5243851" y="5309979"/>
            <a:ext cx="647163" cy="32123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New Role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C4C9214-813B-F7A0-23A8-967313EFBFFE}"/>
              </a:ext>
            </a:extLst>
          </p:cNvPr>
          <p:cNvSpPr/>
          <p:nvPr/>
        </p:nvSpPr>
        <p:spPr>
          <a:xfrm>
            <a:off x="5243851" y="4914052"/>
            <a:ext cx="647163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Syreon</a:t>
            </a:r>
            <a:endParaRPr kumimoji="0" lang="en-US" sz="7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C383228-1BF5-E2A9-419D-7F616753001C}"/>
              </a:ext>
            </a:extLst>
          </p:cNvPr>
          <p:cNvSpPr/>
          <p:nvPr/>
        </p:nvSpPr>
        <p:spPr>
          <a:xfrm>
            <a:off x="2192347" y="3532532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Linda Mitchell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Ops Supp. Specialist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980111-E352-6001-683D-82EACB06A6D7}"/>
              </a:ext>
            </a:extLst>
          </p:cNvPr>
          <p:cNvSpPr/>
          <p:nvPr/>
        </p:nvSpPr>
        <p:spPr>
          <a:xfrm>
            <a:off x="2192347" y="3936324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Frida Martinez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Ops Supp. Specialist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FB3DF8-E782-0265-2659-6F690083DC0E}"/>
              </a:ext>
            </a:extLst>
          </p:cNvPr>
          <p:cNvSpPr/>
          <p:nvPr/>
        </p:nvSpPr>
        <p:spPr>
          <a:xfrm>
            <a:off x="2192347" y="4340659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Rania Chahed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Ops Supp. Specialist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2EBE2D-4A38-D7E1-2C63-B1E003512ADB}"/>
              </a:ext>
            </a:extLst>
          </p:cNvPr>
          <p:cNvSpPr/>
          <p:nvPr/>
        </p:nvSpPr>
        <p:spPr>
          <a:xfrm>
            <a:off x="2185996" y="4744994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Stephanie Sultan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Ops Supp. Specialist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078B286-897A-84B0-1A83-63043350C505}"/>
              </a:ext>
            </a:extLst>
          </p:cNvPr>
          <p:cNvSpPr/>
          <p:nvPr/>
        </p:nvSpPr>
        <p:spPr>
          <a:xfrm>
            <a:off x="2192347" y="5130051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Ashveer </a:t>
            </a:r>
            <a:r>
              <a:rPr kumimoji="0" lang="en-US" sz="7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Hurnam</a:t>
            </a:r>
            <a:endParaRPr kumimoji="0" lang="en-US" sz="7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Ops Supp. Specialist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21E361-F7B5-4585-357F-5DE634310C3E}"/>
              </a:ext>
            </a:extLst>
          </p:cNvPr>
          <p:cNvSpPr/>
          <p:nvPr/>
        </p:nvSpPr>
        <p:spPr>
          <a:xfrm>
            <a:off x="2192347" y="3142196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Manon Aube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Ops Supp. Specialist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26C22C-D807-B0A2-63EE-99A18F0BE71A}"/>
              </a:ext>
            </a:extLst>
          </p:cNvPr>
          <p:cNvCxnSpPr>
            <a:cxnSpLocks/>
          </p:cNvCxnSpPr>
          <p:nvPr/>
        </p:nvCxnSpPr>
        <p:spPr>
          <a:xfrm flipH="1">
            <a:off x="4010283" y="3034740"/>
            <a:ext cx="1" cy="2278384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499326-4E87-AFF8-380F-B3626DDBA46C}"/>
              </a:ext>
            </a:extLst>
          </p:cNvPr>
          <p:cNvSpPr/>
          <p:nvPr/>
        </p:nvSpPr>
        <p:spPr>
          <a:xfrm>
            <a:off x="3519487" y="3535677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Oussama </a:t>
            </a:r>
            <a:r>
              <a:rPr kumimoji="0" lang="en-US" sz="7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Rabehi</a:t>
            </a:r>
            <a:endParaRPr kumimoji="0" lang="en-US" sz="7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Ops Coord.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50D9A41-B618-A935-B581-C116B806843B}"/>
              </a:ext>
            </a:extLst>
          </p:cNvPr>
          <p:cNvSpPr/>
          <p:nvPr/>
        </p:nvSpPr>
        <p:spPr>
          <a:xfrm>
            <a:off x="3519487" y="3939469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Leandra Ercoli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Ops Coord.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4E1F3C7-82EF-C9F5-48DF-7E7B534578C4}"/>
              </a:ext>
            </a:extLst>
          </p:cNvPr>
          <p:cNvSpPr/>
          <p:nvPr/>
        </p:nvSpPr>
        <p:spPr>
          <a:xfrm>
            <a:off x="3519487" y="4343804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Simron Kaur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Ops Coord.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4C4DF22-0AD4-7E08-3F48-CECA2094BFC6}"/>
              </a:ext>
            </a:extLst>
          </p:cNvPr>
          <p:cNvSpPr/>
          <p:nvPr/>
        </p:nvSpPr>
        <p:spPr>
          <a:xfrm>
            <a:off x="3513136" y="4748139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Melody Charron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Ops Coord.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EB50EA5-7FBB-FFE7-A62A-D1A2E1403DB7}"/>
              </a:ext>
            </a:extLst>
          </p:cNvPr>
          <p:cNvSpPr/>
          <p:nvPr/>
        </p:nvSpPr>
        <p:spPr>
          <a:xfrm>
            <a:off x="3519487" y="5133196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Mazher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Ops Coord.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C20F24A-75D1-8CDC-6FD9-45323250B259}"/>
              </a:ext>
            </a:extLst>
          </p:cNvPr>
          <p:cNvSpPr/>
          <p:nvPr/>
        </p:nvSpPr>
        <p:spPr>
          <a:xfrm>
            <a:off x="3519487" y="3145341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Hilary Danger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 Ops Coord.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B5DF9-7999-9C22-68E2-C3B0EA077D13}"/>
              </a:ext>
            </a:extLst>
          </p:cNvPr>
          <p:cNvSpPr/>
          <p:nvPr/>
        </p:nvSpPr>
        <p:spPr>
          <a:xfrm>
            <a:off x="2192347" y="2730231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Alanna Kouyoumdjian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OSS Manager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76B714-B543-DDD7-0A8D-548BEA058E28}"/>
              </a:ext>
            </a:extLst>
          </p:cNvPr>
          <p:cNvSpPr/>
          <p:nvPr/>
        </p:nvSpPr>
        <p:spPr>
          <a:xfrm>
            <a:off x="3525260" y="2735562"/>
            <a:ext cx="994295" cy="321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Marina Riad</a:t>
            </a:r>
          </a:p>
          <a:p>
            <a:pPr marL="0" marR="0" lvl="0" indent="0" algn="ctr" defTabSz="914233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Medical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51602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FA85B-DCA3-1C43-2568-15F189F1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4DAE1-1E44-C305-28DC-BC46BC0F373F}"/>
              </a:ext>
            </a:extLst>
          </p:cNvPr>
          <p:cNvSpPr txBox="1"/>
          <p:nvPr/>
        </p:nvSpPr>
        <p:spPr>
          <a:xfrm>
            <a:off x="604837" y="1289953"/>
            <a:ext cx="991688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 Management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(Creation of Purchase Order (PO) requests including amendments and changes to phasing/delivery dates)</a:t>
            </a:r>
            <a:endParaRPr lang="en-US" sz="2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GR Management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(Collaboration with brand teams &amp; finance to record the good received (GR) in the right months to ensure P&amp;L accuracy)</a:t>
            </a:r>
            <a:endParaRPr lang="en-US" sz="2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Payment Requests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BeSure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activities payment i.e. Sponsorship, Membership, Patient/PAG Speakers, Preceptorships, Donations, etc.)</a:t>
            </a: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Fuse Management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(Content Approval Platform)</a:t>
            </a:r>
          </a:p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Ashfield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Warehouse Management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(Printed Promo Material for all brands)</a:t>
            </a:r>
            <a:endParaRPr lang="en-US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P-Card Payments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(Purchases to be made on a Novartis P-Card)</a:t>
            </a:r>
            <a:endParaRPr lang="en-US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endParaRPr lang="en-US" sz="2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HCP External Engagements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(HIP platform that processes HCP payments for their collaboration in non-promotional events)</a:t>
            </a:r>
          </a:p>
          <a:p>
            <a:pPr marR="0" lvl="0"/>
            <a:endParaRPr lang="en-US" sz="2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"/>
            </a:pP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Meeting Planning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(Coordination of internal and external meetings logistics)</a:t>
            </a:r>
            <a:endParaRPr lang="en-US" sz="2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CB6CE24-DF8F-9B83-1D08-48A9D9A2F3E6}"/>
              </a:ext>
            </a:extLst>
          </p:cNvPr>
          <p:cNvSpPr txBox="1">
            <a:spLocks/>
          </p:cNvSpPr>
          <p:nvPr/>
        </p:nvSpPr>
        <p:spPr>
          <a:xfrm>
            <a:off x="604837" y="532597"/>
            <a:ext cx="9650207" cy="10652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OSS Main Responsibilities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26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CBAE-0CB0-04DE-B011-729017ED19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6863" y="6450013"/>
            <a:ext cx="465137" cy="179387"/>
          </a:xfrm>
        </p:spPr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56D11-9307-0E6B-5A5D-1DB3D9AE5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2" y="152621"/>
            <a:ext cx="7489927" cy="655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91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4CB3D-0CA8-ECAA-BDD7-B35F006F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97C9-BAB5-61DC-89FC-175A962E16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0" y="2539886"/>
            <a:ext cx="5814479" cy="2274888"/>
          </a:xfrm>
        </p:spPr>
        <p:txBody>
          <a:bodyPr/>
          <a:lstStyle/>
          <a:p>
            <a:pPr algn="ctr"/>
            <a:r>
              <a:rPr lang="en-US" sz="4000" dirty="0">
                <a:latin typeface="Montserrat"/>
              </a:rPr>
              <a:t>Operations Support Specialists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27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A1A0B7-37D7-5CB4-9B35-723F824FB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68658"/>
              </p:ext>
            </p:extLst>
          </p:nvPr>
        </p:nvGraphicFramePr>
        <p:xfrm>
          <a:off x="365521" y="1597875"/>
          <a:ext cx="11460957" cy="4349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666">
                  <a:extLst>
                    <a:ext uri="{9D8B030D-6E8A-4147-A177-3AD203B41FA5}">
                      <a16:colId xmlns:a16="http://schemas.microsoft.com/office/drawing/2014/main" val="3919473635"/>
                    </a:ext>
                  </a:extLst>
                </a:gridCol>
                <a:gridCol w="3322016">
                  <a:extLst>
                    <a:ext uri="{9D8B030D-6E8A-4147-A177-3AD203B41FA5}">
                      <a16:colId xmlns:a16="http://schemas.microsoft.com/office/drawing/2014/main" val="297929047"/>
                    </a:ext>
                  </a:extLst>
                </a:gridCol>
                <a:gridCol w="6326275">
                  <a:extLst>
                    <a:ext uri="{9D8B030D-6E8A-4147-A177-3AD203B41FA5}">
                      <a16:colId xmlns:a16="http://schemas.microsoft.com/office/drawing/2014/main" val="4266662602"/>
                    </a:ext>
                  </a:extLst>
                </a:gridCol>
              </a:tblGrid>
              <a:tr h="59797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Name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Category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Therapeutic Area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96190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Arial"/>
                          <a:cs typeface="Arial"/>
                        </a:rPr>
                        <a:t>Alanna Kouyoumdjian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OSS Manager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Fuse Country Lead/ Ashfield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Communications, Portfolio (Pharma)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161977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Arial"/>
                          <a:cs typeface="Arial"/>
                        </a:rPr>
                        <a:t>Frida Martinez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Fuse/Ashfield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Immunology, Medical, Neuroscience, Oncology, RLT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819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Linda Mitchell</a:t>
                      </a:r>
                      <a:endParaRPr lang="en-US" sz="1200" b="1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Purchase Orders/P-Card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ERC, Immunology, Neuroscience, Oncology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153668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Manon Aube</a:t>
                      </a:r>
                      <a:endParaRPr lang="en-US" sz="1200" b="1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Purchase Orders/P-Card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BE&amp;E, Portfolio Management, RLT, P&amp;O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306348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Rania Chahed</a:t>
                      </a:r>
                      <a:endParaRPr lang="en-US" sz="1200" b="1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Purchase Orders/P-Card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Communications, Finance, Medical, Public Affairs, Value Access, Supply Chain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050498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Stephanie Sultan</a:t>
                      </a:r>
                      <a:endParaRPr lang="en-US" sz="1200" b="1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Payment Requests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>
                          <a:latin typeface="Arial"/>
                          <a:cs typeface="Arial"/>
                        </a:rPr>
                        <a:t>Communications, Oncology, Patients, PAGs, Public Affairs, Value Access</a:t>
                      </a:r>
                      <a:endParaRPr lang="en-CA" sz="12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269272"/>
                  </a:ext>
                </a:extLst>
              </a:tr>
              <a:tr h="53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Ashveer Hurnam</a:t>
                      </a:r>
                      <a:endParaRPr lang="en-US" sz="1200" b="1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Payment Requests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Finance, Immunology,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Neuroscience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Portfolio Management, RLT</a:t>
                      </a:r>
                      <a:endParaRPr lang="en-CA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125459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B225AF5A-A522-47D2-FA79-585683331EEB}"/>
              </a:ext>
            </a:extLst>
          </p:cNvPr>
          <p:cNvSpPr txBox="1">
            <a:spLocks/>
          </p:cNvSpPr>
          <p:nvPr/>
        </p:nvSpPr>
        <p:spPr>
          <a:xfrm>
            <a:off x="604837" y="532597"/>
            <a:ext cx="9650207" cy="10652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OSS Points of Contact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993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DFD0-1F61-43B6-E9BA-6478B0A1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8220185" cy="106527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GB" sz="3000" b="1">
                <a:solidFill>
                  <a:srgbClr val="002068"/>
                </a:solidFill>
              </a:rPr>
              <a:t>End to End PO process</a:t>
            </a:r>
            <a:endParaRPr lang="en-CA" sz="3000" b="1">
              <a:solidFill>
                <a:srgbClr val="00206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BC686-92FF-DF89-6737-1C97615B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5792419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t>7</a:t>
            </a:fld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B65E36-F5C8-23BD-218C-5B6D0BB2770A}"/>
              </a:ext>
            </a:extLst>
          </p:cNvPr>
          <p:cNvSpPr/>
          <p:nvPr/>
        </p:nvSpPr>
        <p:spPr>
          <a:xfrm>
            <a:off x="49710" y="2128586"/>
            <a:ext cx="1963451" cy="732416"/>
          </a:xfrm>
          <a:custGeom>
            <a:avLst/>
            <a:gdLst>
              <a:gd name="connsiteX0" fmla="*/ 337211 w 1934731"/>
              <a:gd name="connsiteY0" fmla="*/ 0 h 674421"/>
              <a:gd name="connsiteX1" fmla="*/ 1934731 w 1934731"/>
              <a:gd name="connsiteY1" fmla="*/ 0 h 674421"/>
              <a:gd name="connsiteX2" fmla="*/ 1934731 w 1934731"/>
              <a:gd name="connsiteY2" fmla="*/ 674421 h 674421"/>
              <a:gd name="connsiteX3" fmla="*/ 337211 w 1934731"/>
              <a:gd name="connsiteY3" fmla="*/ 674421 h 674421"/>
              <a:gd name="connsiteX4" fmla="*/ 6851 w 1934731"/>
              <a:gd name="connsiteY4" fmla="*/ 405170 h 674421"/>
              <a:gd name="connsiteX5" fmla="*/ 0 w 1934731"/>
              <a:gd name="connsiteY5" fmla="*/ 337211 h 674421"/>
              <a:gd name="connsiteX6" fmla="*/ 6851 w 1934731"/>
              <a:gd name="connsiteY6" fmla="*/ 269251 h 674421"/>
              <a:gd name="connsiteX7" fmla="*/ 337211 w 1934731"/>
              <a:gd name="connsiteY7" fmla="*/ 0 h 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731" h="674421">
                <a:moveTo>
                  <a:pt x="337211" y="0"/>
                </a:moveTo>
                <a:lnTo>
                  <a:pt x="1934731" y="0"/>
                </a:lnTo>
                <a:lnTo>
                  <a:pt x="1934731" y="674421"/>
                </a:lnTo>
                <a:lnTo>
                  <a:pt x="337211" y="674421"/>
                </a:lnTo>
                <a:cubicBezTo>
                  <a:pt x="174255" y="674421"/>
                  <a:pt x="38295" y="558831"/>
                  <a:pt x="6851" y="405170"/>
                </a:cubicBezTo>
                <a:lnTo>
                  <a:pt x="0" y="337211"/>
                </a:lnTo>
                <a:lnTo>
                  <a:pt x="6851" y="269251"/>
                </a:lnTo>
                <a:cubicBezTo>
                  <a:pt x="38295" y="115590"/>
                  <a:pt x="174255" y="0"/>
                  <a:pt x="337211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D45373-6FF1-E7B4-E238-B7638441406A}"/>
              </a:ext>
            </a:extLst>
          </p:cNvPr>
          <p:cNvSpPr txBox="1"/>
          <p:nvPr/>
        </p:nvSpPr>
        <p:spPr>
          <a:xfrm>
            <a:off x="8807532" y="2345526"/>
            <a:ext cx="1323328" cy="29880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noProof="1">
                <a:solidFill>
                  <a:srgbClr val="0460A9"/>
                </a:solidFill>
              </a:rPr>
              <a:t>Request GR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C5764B-337D-898E-4608-7771C88CA9B4}"/>
              </a:ext>
            </a:extLst>
          </p:cNvPr>
          <p:cNvSpPr txBox="1"/>
          <p:nvPr/>
        </p:nvSpPr>
        <p:spPr>
          <a:xfrm>
            <a:off x="10771079" y="2225591"/>
            <a:ext cx="1172547" cy="51533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noProof="1">
                <a:solidFill>
                  <a:srgbClr val="0460A9"/>
                </a:solidFill>
              </a:rPr>
              <a:t>Receive invoice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36F470-A109-D0DD-27A3-2A8148C99639}"/>
              </a:ext>
            </a:extLst>
          </p:cNvPr>
          <p:cNvSpPr txBox="1"/>
          <p:nvPr/>
        </p:nvSpPr>
        <p:spPr>
          <a:xfrm>
            <a:off x="2579717" y="2242934"/>
            <a:ext cx="1172547" cy="50398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noProof="1">
                <a:solidFill>
                  <a:srgbClr val="0460A9"/>
                </a:solidFill>
              </a:rPr>
              <a:t>PO request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04635-9092-A180-4B46-7539E6C46E7E}"/>
              </a:ext>
            </a:extLst>
          </p:cNvPr>
          <p:cNvSpPr txBox="1"/>
          <p:nvPr/>
        </p:nvSpPr>
        <p:spPr>
          <a:xfrm>
            <a:off x="10517321" y="2917277"/>
            <a:ext cx="1580810" cy="232884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242424"/>
                </a:solidFill>
                <a:effectLst/>
                <a:latin typeface="-apple-system"/>
              </a:rPr>
              <a:t>  </a:t>
            </a: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Suppliers send invoices via ARIBA or directly to Accounts Payable (AP).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Vendors must not be paid before the services have been rendered or goods have been received.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C0F06-3E72-31C2-138F-971433E11511}"/>
              </a:ext>
            </a:extLst>
          </p:cNvPr>
          <p:cNvSpPr txBox="1"/>
          <p:nvPr/>
        </p:nvSpPr>
        <p:spPr>
          <a:xfrm>
            <a:off x="2342153" y="3026073"/>
            <a:ext cx="1886999" cy="2311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 submits PO request through </a:t>
            </a:r>
            <a:r>
              <a:rPr lang="en-US" sz="12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OSS HUB.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 responsible </a:t>
            </a:r>
            <a:r>
              <a:rPr lang="en-US" sz="12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correct supporting documents 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1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he vendor is fully onboarded S360 and ready to be used.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endParaRPr lang="en-US" sz="1100"/>
          </a:p>
          <a:p>
            <a:pPr algn="ctr">
              <a:lnSpc>
                <a:spcPct val="95000"/>
              </a:lnSpc>
            </a:pPr>
            <a:endParaRPr lang="en-US" sz="1100"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4F9A6-9688-11BA-F959-07ED9499DC93}"/>
              </a:ext>
            </a:extLst>
          </p:cNvPr>
          <p:cNvSpPr txBox="1"/>
          <p:nvPr/>
        </p:nvSpPr>
        <p:spPr>
          <a:xfrm>
            <a:off x="8553335" y="2984124"/>
            <a:ext cx="1762663" cy="214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Business Owners must let their OSS business partner know much to GR for each PO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prior to the monthly GR deadline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 release invoices for payment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Request GR before </a:t>
            </a:r>
            <a:r>
              <a:rPr lang="en-US" sz="12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invoice </a:t>
            </a: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95000"/>
              </a:lnSpc>
            </a:pP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952C0C-8757-FB97-4930-9E433BC68759}"/>
              </a:ext>
            </a:extLst>
          </p:cNvPr>
          <p:cNvSpPr txBox="1"/>
          <p:nvPr/>
        </p:nvSpPr>
        <p:spPr>
          <a:xfrm>
            <a:off x="6651265" y="2213174"/>
            <a:ext cx="1323328" cy="51533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noProof="1">
                <a:solidFill>
                  <a:srgbClr val="0460A9"/>
                </a:solidFill>
              </a:rPr>
              <a:t>PO approved</a:t>
            </a:r>
          </a:p>
        </p:txBody>
      </p:sp>
      <p:sp>
        <p:nvSpPr>
          <p:cNvPr id="24" name="Google Shape;551;p29">
            <a:extLst>
              <a:ext uri="{FF2B5EF4-FFF2-40B4-BE49-F238E27FC236}">
                <a16:creationId xmlns:a16="http://schemas.microsoft.com/office/drawing/2014/main" id="{6A3DC365-F3D0-2A7E-B699-863327E26AC1}"/>
              </a:ext>
            </a:extLst>
          </p:cNvPr>
          <p:cNvSpPr txBox="1"/>
          <p:nvPr/>
        </p:nvSpPr>
        <p:spPr>
          <a:xfrm>
            <a:off x="6395542" y="2837930"/>
            <a:ext cx="1892910" cy="210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242424"/>
                </a:solidFill>
                <a:effectLst/>
                <a:latin typeface="-apple-system"/>
              </a:rPr>
              <a:t> </a:t>
            </a: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PO is approved OSS team notifies BO and a copy is sent to the supplier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is approved through e-shop by </a:t>
            </a:r>
            <a:r>
              <a:rPr lang="en-US" sz="12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approvers based on MAL/FIKO guidance </a:t>
            </a:r>
            <a:endParaRPr lang="en-CA" sz="1200" b="1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>
              <a:ea typeface="Roboto"/>
              <a:cs typeface="Roboto"/>
              <a:sym typeface="Roboto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1100" b="0" i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1100" b="0" i="0">
              <a:solidFill>
                <a:srgbClr val="242424"/>
              </a:solidFill>
              <a:effectLst/>
              <a:latin typeface="-apple-syste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>
              <a:ea typeface="Roboto"/>
              <a:cs typeface="Roboto"/>
              <a:sym typeface="Robot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454855-D680-1B03-2E9A-DB391E2EBEFA}"/>
              </a:ext>
            </a:extLst>
          </p:cNvPr>
          <p:cNvSpPr txBox="1"/>
          <p:nvPr/>
        </p:nvSpPr>
        <p:spPr>
          <a:xfrm>
            <a:off x="4606520" y="2247907"/>
            <a:ext cx="1323328" cy="51533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noProof="1">
                <a:solidFill>
                  <a:srgbClr val="0460A9"/>
                </a:solidFill>
              </a:rPr>
              <a:t>OSS creates PO</a:t>
            </a:r>
          </a:p>
        </p:txBody>
      </p:sp>
      <p:sp>
        <p:nvSpPr>
          <p:cNvPr id="28" name="Google Shape;551;p29">
            <a:extLst>
              <a:ext uri="{FF2B5EF4-FFF2-40B4-BE49-F238E27FC236}">
                <a16:creationId xmlns:a16="http://schemas.microsoft.com/office/drawing/2014/main" id="{DDB6B6C5-0D63-5F8E-47B4-734D6B12728D}"/>
              </a:ext>
            </a:extLst>
          </p:cNvPr>
          <p:cNvSpPr txBox="1"/>
          <p:nvPr/>
        </p:nvSpPr>
        <p:spPr>
          <a:xfrm>
            <a:off x="4430476" y="2892204"/>
            <a:ext cx="1805668" cy="186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OSS team to review back up documents 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OSS team to create PO in eShop and upload documentation for approvers review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endParaRPr lang="en-US" sz="120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/>
          </a:p>
          <a:p>
            <a:pPr algn="ctr"/>
            <a:endParaRPr lang="en-US" sz="11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361E9A-B171-AD30-10C7-922BA947EAB5}"/>
              </a:ext>
            </a:extLst>
          </p:cNvPr>
          <p:cNvSpPr txBox="1"/>
          <p:nvPr/>
        </p:nvSpPr>
        <p:spPr>
          <a:xfrm>
            <a:off x="248374" y="2196759"/>
            <a:ext cx="1642348" cy="72051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noProof="1">
                <a:solidFill>
                  <a:srgbClr val="0460A9"/>
                </a:solidFill>
              </a:rPr>
              <a:t>Busines Owner reviews estimate</a:t>
            </a:r>
          </a:p>
        </p:txBody>
      </p:sp>
      <p:sp>
        <p:nvSpPr>
          <p:cNvPr id="35" name="Google Shape;551;p29">
            <a:extLst>
              <a:ext uri="{FF2B5EF4-FFF2-40B4-BE49-F238E27FC236}">
                <a16:creationId xmlns:a16="http://schemas.microsoft.com/office/drawing/2014/main" id="{02A122B7-0919-4653-4A4C-8E142596C828}"/>
              </a:ext>
            </a:extLst>
          </p:cNvPr>
          <p:cNvSpPr txBox="1"/>
          <p:nvPr/>
        </p:nvSpPr>
        <p:spPr>
          <a:xfrm>
            <a:off x="158584" y="2896361"/>
            <a:ext cx="2101512" cy="186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 vendor estimates/proposals.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Ensure cost breakdown matches contract prices.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Clarify discrepancies with suppliers.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0180223-937B-08A0-6798-6FB1FC4553FF}"/>
              </a:ext>
            </a:extLst>
          </p:cNvPr>
          <p:cNvSpPr/>
          <p:nvPr/>
        </p:nvSpPr>
        <p:spPr>
          <a:xfrm rot="10800000">
            <a:off x="10619199" y="2128587"/>
            <a:ext cx="1543933" cy="709344"/>
          </a:xfrm>
          <a:custGeom>
            <a:avLst/>
            <a:gdLst>
              <a:gd name="connsiteX0" fmla="*/ 337211 w 1934731"/>
              <a:gd name="connsiteY0" fmla="*/ 0 h 674421"/>
              <a:gd name="connsiteX1" fmla="*/ 1934731 w 1934731"/>
              <a:gd name="connsiteY1" fmla="*/ 0 h 674421"/>
              <a:gd name="connsiteX2" fmla="*/ 1934731 w 1934731"/>
              <a:gd name="connsiteY2" fmla="*/ 674421 h 674421"/>
              <a:gd name="connsiteX3" fmla="*/ 337211 w 1934731"/>
              <a:gd name="connsiteY3" fmla="*/ 674421 h 674421"/>
              <a:gd name="connsiteX4" fmla="*/ 6851 w 1934731"/>
              <a:gd name="connsiteY4" fmla="*/ 405170 h 674421"/>
              <a:gd name="connsiteX5" fmla="*/ 0 w 1934731"/>
              <a:gd name="connsiteY5" fmla="*/ 337211 h 674421"/>
              <a:gd name="connsiteX6" fmla="*/ 6851 w 1934731"/>
              <a:gd name="connsiteY6" fmla="*/ 269251 h 674421"/>
              <a:gd name="connsiteX7" fmla="*/ 337211 w 1934731"/>
              <a:gd name="connsiteY7" fmla="*/ 0 h 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731" h="674421">
                <a:moveTo>
                  <a:pt x="337211" y="0"/>
                </a:moveTo>
                <a:lnTo>
                  <a:pt x="1934731" y="0"/>
                </a:lnTo>
                <a:lnTo>
                  <a:pt x="1934731" y="674421"/>
                </a:lnTo>
                <a:lnTo>
                  <a:pt x="337211" y="674421"/>
                </a:lnTo>
                <a:cubicBezTo>
                  <a:pt x="174255" y="674421"/>
                  <a:pt x="38295" y="558831"/>
                  <a:pt x="6851" y="405170"/>
                </a:cubicBezTo>
                <a:lnTo>
                  <a:pt x="0" y="337211"/>
                </a:lnTo>
                <a:lnTo>
                  <a:pt x="6851" y="269251"/>
                </a:lnTo>
                <a:cubicBezTo>
                  <a:pt x="38295" y="115590"/>
                  <a:pt x="174255" y="0"/>
                  <a:pt x="337211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b="1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0151727-02A8-83C6-D4BF-FE2E5A15FC27}"/>
              </a:ext>
            </a:extLst>
          </p:cNvPr>
          <p:cNvSpPr/>
          <p:nvPr/>
        </p:nvSpPr>
        <p:spPr>
          <a:xfrm>
            <a:off x="8638163" y="2167035"/>
            <a:ext cx="1674066" cy="684511"/>
          </a:xfrm>
          <a:custGeom>
            <a:avLst/>
            <a:gdLst>
              <a:gd name="connsiteX0" fmla="*/ 0 w 1930679"/>
              <a:gd name="connsiteY0" fmla="*/ 0 h 674422"/>
              <a:gd name="connsiteX1" fmla="*/ 1930679 w 1930679"/>
              <a:gd name="connsiteY1" fmla="*/ 0 h 674422"/>
              <a:gd name="connsiteX2" fmla="*/ 1930679 w 1930679"/>
              <a:gd name="connsiteY2" fmla="*/ 674422 h 674422"/>
              <a:gd name="connsiteX3" fmla="*/ 0 w 1930679"/>
              <a:gd name="connsiteY3" fmla="*/ 674422 h 674422"/>
              <a:gd name="connsiteX4" fmla="*/ 0 w 1930679"/>
              <a:gd name="connsiteY4" fmla="*/ 0 h 6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679" h="674422">
                <a:moveTo>
                  <a:pt x="0" y="0"/>
                </a:moveTo>
                <a:lnTo>
                  <a:pt x="1930679" y="0"/>
                </a:lnTo>
                <a:lnTo>
                  <a:pt x="1930679" y="674422"/>
                </a:lnTo>
                <a:lnTo>
                  <a:pt x="0" y="67442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35098FF-BC49-A70D-726B-541F0553ADE1}"/>
              </a:ext>
            </a:extLst>
          </p:cNvPr>
          <p:cNvSpPr/>
          <p:nvPr/>
        </p:nvSpPr>
        <p:spPr>
          <a:xfrm>
            <a:off x="6527374" y="2161713"/>
            <a:ext cx="1674066" cy="684511"/>
          </a:xfrm>
          <a:custGeom>
            <a:avLst/>
            <a:gdLst>
              <a:gd name="connsiteX0" fmla="*/ 0 w 1930679"/>
              <a:gd name="connsiteY0" fmla="*/ 0 h 674422"/>
              <a:gd name="connsiteX1" fmla="*/ 1930679 w 1930679"/>
              <a:gd name="connsiteY1" fmla="*/ 0 h 674422"/>
              <a:gd name="connsiteX2" fmla="*/ 1930679 w 1930679"/>
              <a:gd name="connsiteY2" fmla="*/ 674422 h 674422"/>
              <a:gd name="connsiteX3" fmla="*/ 0 w 1930679"/>
              <a:gd name="connsiteY3" fmla="*/ 674422 h 674422"/>
              <a:gd name="connsiteX4" fmla="*/ 0 w 1930679"/>
              <a:gd name="connsiteY4" fmla="*/ 0 h 6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679" h="674422">
                <a:moveTo>
                  <a:pt x="0" y="0"/>
                </a:moveTo>
                <a:lnTo>
                  <a:pt x="1930679" y="0"/>
                </a:lnTo>
                <a:lnTo>
                  <a:pt x="1930679" y="674422"/>
                </a:lnTo>
                <a:lnTo>
                  <a:pt x="0" y="67442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CAB18A-96C3-CF22-1C23-266598F8B0CE}"/>
              </a:ext>
            </a:extLst>
          </p:cNvPr>
          <p:cNvSpPr/>
          <p:nvPr/>
        </p:nvSpPr>
        <p:spPr>
          <a:xfrm>
            <a:off x="4426348" y="2161714"/>
            <a:ext cx="1674066" cy="684511"/>
          </a:xfrm>
          <a:custGeom>
            <a:avLst/>
            <a:gdLst>
              <a:gd name="connsiteX0" fmla="*/ 0 w 1930679"/>
              <a:gd name="connsiteY0" fmla="*/ 0 h 674422"/>
              <a:gd name="connsiteX1" fmla="*/ 1930679 w 1930679"/>
              <a:gd name="connsiteY1" fmla="*/ 0 h 674422"/>
              <a:gd name="connsiteX2" fmla="*/ 1930679 w 1930679"/>
              <a:gd name="connsiteY2" fmla="*/ 674422 h 674422"/>
              <a:gd name="connsiteX3" fmla="*/ 0 w 1930679"/>
              <a:gd name="connsiteY3" fmla="*/ 674422 h 674422"/>
              <a:gd name="connsiteX4" fmla="*/ 0 w 1930679"/>
              <a:gd name="connsiteY4" fmla="*/ 0 h 6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679" h="674422">
                <a:moveTo>
                  <a:pt x="0" y="0"/>
                </a:moveTo>
                <a:lnTo>
                  <a:pt x="1930679" y="0"/>
                </a:lnTo>
                <a:lnTo>
                  <a:pt x="1930679" y="674422"/>
                </a:lnTo>
                <a:lnTo>
                  <a:pt x="0" y="67442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B77758-2AD5-A049-ADD6-425E6D79A0B1}"/>
              </a:ext>
            </a:extLst>
          </p:cNvPr>
          <p:cNvSpPr/>
          <p:nvPr/>
        </p:nvSpPr>
        <p:spPr>
          <a:xfrm>
            <a:off x="2369291" y="2156283"/>
            <a:ext cx="1674066" cy="684511"/>
          </a:xfrm>
          <a:custGeom>
            <a:avLst/>
            <a:gdLst>
              <a:gd name="connsiteX0" fmla="*/ 0 w 1930679"/>
              <a:gd name="connsiteY0" fmla="*/ 0 h 674422"/>
              <a:gd name="connsiteX1" fmla="*/ 1930679 w 1930679"/>
              <a:gd name="connsiteY1" fmla="*/ 0 h 674422"/>
              <a:gd name="connsiteX2" fmla="*/ 1930679 w 1930679"/>
              <a:gd name="connsiteY2" fmla="*/ 674422 h 674422"/>
              <a:gd name="connsiteX3" fmla="*/ 0 w 1930679"/>
              <a:gd name="connsiteY3" fmla="*/ 674422 h 674422"/>
              <a:gd name="connsiteX4" fmla="*/ 0 w 1930679"/>
              <a:gd name="connsiteY4" fmla="*/ 0 h 6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679" h="674422">
                <a:moveTo>
                  <a:pt x="0" y="0"/>
                </a:moveTo>
                <a:lnTo>
                  <a:pt x="1930679" y="0"/>
                </a:lnTo>
                <a:lnTo>
                  <a:pt x="1930679" y="674422"/>
                </a:lnTo>
                <a:lnTo>
                  <a:pt x="0" y="67442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3B2F-EDA3-6ECC-1FB6-56EA3351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8" y="527025"/>
            <a:ext cx="7364412" cy="1065278"/>
          </a:xfrm>
        </p:spPr>
        <p:txBody>
          <a:bodyPr/>
          <a:lstStyle/>
          <a:p>
            <a:r>
              <a:rPr lang="en-CA"/>
              <a:t>Information Needed For PO Creation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33A64-7CAE-3980-DE1B-67BD2202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ABEB5-D1E7-4177-2C9B-11DAD89C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923" y="1875757"/>
            <a:ext cx="6025976" cy="3572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F734A-9BC1-55B0-E97F-08A44C9A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8" y="1894807"/>
            <a:ext cx="5294803" cy="3370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BBB87AAA-D49E-00EE-505B-2BA7B06934F0}"/>
              </a:ext>
            </a:extLst>
          </p:cNvPr>
          <p:cNvSpPr/>
          <p:nvPr/>
        </p:nvSpPr>
        <p:spPr>
          <a:xfrm>
            <a:off x="2839720" y="2045908"/>
            <a:ext cx="314960" cy="955675"/>
          </a:xfrm>
          <a:prstGeom prst="rightBrace">
            <a:avLst/>
          </a:prstGeom>
          <a:ln w="12700">
            <a:solidFill>
              <a:srgbClr val="046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7883F9E-6A2D-2B11-0D15-18539600D128}"/>
              </a:ext>
            </a:extLst>
          </p:cNvPr>
          <p:cNvSpPr/>
          <p:nvPr/>
        </p:nvSpPr>
        <p:spPr>
          <a:xfrm>
            <a:off x="3173008" y="3149600"/>
            <a:ext cx="314960" cy="217907"/>
          </a:xfrm>
          <a:prstGeom prst="rightBrace">
            <a:avLst/>
          </a:prstGeom>
          <a:ln w="12700">
            <a:solidFill>
              <a:srgbClr val="046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18971-8293-A3D5-7D3C-222EDA9EA178}"/>
              </a:ext>
            </a:extLst>
          </p:cNvPr>
          <p:cNvSpPr txBox="1"/>
          <p:nvPr/>
        </p:nvSpPr>
        <p:spPr>
          <a:xfrm>
            <a:off x="3275878" y="2453357"/>
            <a:ext cx="1734820" cy="3556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unsure, contact BPA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6C749-C793-DBF1-6B3A-0AD5E7D4B1F4}"/>
              </a:ext>
            </a:extLst>
          </p:cNvPr>
          <p:cNvSpPr txBox="1"/>
          <p:nvPr/>
        </p:nvSpPr>
        <p:spPr>
          <a:xfrm>
            <a:off x="3531234" y="3167502"/>
            <a:ext cx="1912620" cy="3556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unsure, contact Procurement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3FFE027-3BF3-4CAC-D188-3642319AE150}"/>
              </a:ext>
            </a:extLst>
          </p:cNvPr>
          <p:cNvSpPr/>
          <p:nvPr/>
        </p:nvSpPr>
        <p:spPr>
          <a:xfrm>
            <a:off x="1882688" y="4399280"/>
            <a:ext cx="314960" cy="217907"/>
          </a:xfrm>
          <a:prstGeom prst="rightBrace">
            <a:avLst/>
          </a:prstGeom>
          <a:ln w="12700">
            <a:solidFill>
              <a:srgbClr val="046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8356F-D30F-5EE3-3461-1B8EDA36299C}"/>
              </a:ext>
            </a:extLst>
          </p:cNvPr>
          <p:cNvSpPr txBox="1"/>
          <p:nvPr/>
        </p:nvSpPr>
        <p:spPr>
          <a:xfrm>
            <a:off x="2240914" y="4417182"/>
            <a:ext cx="1912620" cy="3556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unsure, contact R2R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499E1D-EF75-BECA-F9C0-6145EF2F617C}"/>
              </a:ext>
            </a:extLst>
          </p:cNvPr>
          <p:cNvCxnSpPr/>
          <p:nvPr/>
        </p:nvCxnSpPr>
        <p:spPr>
          <a:xfrm>
            <a:off x="3393440" y="4622800"/>
            <a:ext cx="1127760" cy="3860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82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E5DCEFE-93FE-6DEB-7F49-21554D5E304C}"/>
              </a:ext>
            </a:extLst>
          </p:cNvPr>
          <p:cNvSpPr txBox="1">
            <a:spLocks/>
          </p:cNvSpPr>
          <p:nvPr/>
        </p:nvSpPr>
        <p:spPr>
          <a:xfrm>
            <a:off x="604837" y="532597"/>
            <a:ext cx="9650207" cy="10652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GR Process &amp; Deadlines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B69483-A7EB-C16B-A896-0D31890D3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02363"/>
              </p:ext>
            </p:extLst>
          </p:nvPr>
        </p:nvGraphicFramePr>
        <p:xfrm>
          <a:off x="1164070" y="1584664"/>
          <a:ext cx="3636530" cy="428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58">
                  <a:extLst>
                    <a:ext uri="{9D8B030D-6E8A-4147-A177-3AD203B41FA5}">
                      <a16:colId xmlns:a16="http://schemas.microsoft.com/office/drawing/2014/main" val="2776635077"/>
                    </a:ext>
                  </a:extLst>
                </a:gridCol>
                <a:gridCol w="2231572">
                  <a:extLst>
                    <a:ext uri="{9D8B030D-6E8A-4147-A177-3AD203B41FA5}">
                      <a16:colId xmlns:a16="http://schemas.microsoft.com/office/drawing/2014/main" val="1003536381"/>
                    </a:ext>
                  </a:extLst>
                </a:gridCol>
              </a:tblGrid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 err="1"/>
                        <a:t>Month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Deadline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362478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May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May 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55484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June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June 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293908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July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July 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012203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August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August 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495549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 err="1"/>
                        <a:t>September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September 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84421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 err="1"/>
                        <a:t>October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October 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257028"/>
                  </a:ext>
                </a:extLst>
              </a:tr>
              <a:tr h="535051">
                <a:tc>
                  <a:txBody>
                    <a:bodyPr/>
                    <a:lstStyle/>
                    <a:p>
                      <a:pPr algn="ctr"/>
                      <a:r>
                        <a:rPr lang="fr-CA" err="1"/>
                        <a:t>November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November 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7098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C236CD-7063-7524-00DF-79CFFFCE3F45}"/>
              </a:ext>
            </a:extLst>
          </p:cNvPr>
          <p:cNvSpPr txBox="1"/>
          <p:nvPr/>
        </p:nvSpPr>
        <p:spPr>
          <a:xfrm>
            <a:off x="5429940" y="1584664"/>
            <a:ext cx="6010946" cy="42804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defRPr>
            </a:lvl1pPr>
          </a:lstStyle>
          <a:p>
            <a:r>
              <a:rPr lang="fr-CA"/>
              <a:t>Process</a:t>
            </a:r>
          </a:p>
          <a:p>
            <a:endParaRPr lang="en-CA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b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Connect with your OSS SPOC around mid-month to align on what needs to be part of the monthly GRs and keep them updated of any fluctuation ahead of the deadline</a:t>
            </a:r>
          </a:p>
          <a:p>
            <a:endParaRPr lang="fr-CA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800" u="sng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fr-CA" sz="18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800" u="sng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Ways</a:t>
            </a:r>
            <a:r>
              <a:rPr lang="fr-CA" sz="1800" u="sng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CA" sz="1800" u="sng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Working</a:t>
            </a:r>
            <a:endParaRPr lang="fr-CA" sz="1800" u="sng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November, finance will run a year-end training and they will provide all December deadlines </a:t>
            </a:r>
          </a:p>
        </p:txBody>
      </p:sp>
    </p:spTree>
    <p:extLst>
      <p:ext uri="{BB962C8B-B14F-4D97-AF65-F5344CB8AC3E}">
        <p14:creationId xmlns:p14="http://schemas.microsoft.com/office/powerpoint/2010/main" val="1085227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_Logo" id="{FECDEB66-9CE0-704E-BE84-DA3B331DA161}" vid="{8A11138C-249F-3A46-AAB6-73AA31FC4DB7}"/>
    </a:ext>
  </a:extLst>
</a:theme>
</file>

<file path=ppt/theme/theme2.xml><?xml version="1.0" encoding="utf-8"?>
<a:theme xmlns:a="http://schemas.openxmlformats.org/drawingml/2006/main" name="1_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lnSpc>
            <a:spcPct val="95000"/>
          </a:lnSpc>
          <a:defRPr sz="1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rtis_PPT_16x9_Novartis_RMLogo" id="{ACE6FC46-E03B-F841-AA6A-8979E8F75529}" vid="{0DC83B58-7FB5-2248-8925-2A7A752924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lnSpc>
            <a:spcPct val="95000"/>
          </a:lnSpc>
          <a:defRPr sz="1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rtis_PPT_16x9_Novartis_RMLogo" id="{ACE6FC46-E03B-F841-AA6A-8979E8F75529}" vid="{0DC83B58-7FB5-2248-8925-2A7A7529249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Widescreen</PresentationFormat>
  <Paragraphs>238</Paragraphs>
  <Slides>18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-apple-system</vt:lpstr>
      <vt:lpstr>Aptos</vt:lpstr>
      <vt:lpstr>Aptos Display</vt:lpstr>
      <vt:lpstr>Arial</vt:lpstr>
      <vt:lpstr>Calibri</vt:lpstr>
      <vt:lpstr>Montserrat</vt:lpstr>
      <vt:lpstr>Ping LCG Medium</vt:lpstr>
      <vt:lpstr>Roboto</vt:lpstr>
      <vt:lpstr>Symbol</vt:lpstr>
      <vt:lpstr>Wingdings</vt:lpstr>
      <vt:lpstr>Novartis | Reimagining Medicine</vt:lpstr>
      <vt:lpstr>1_Novartis | Reimagining Medicine</vt:lpstr>
      <vt:lpstr>Office Theme</vt:lpstr>
      <vt:lpstr>2_Novartis | Reimagining Medicine</vt:lpstr>
      <vt:lpstr>think-cell Slide</vt:lpstr>
      <vt:lpstr>Operations Support Specialists (OSS) Information Session  May 14th, 2025 </vt:lpstr>
      <vt:lpstr>PowerPoint Presentation</vt:lpstr>
      <vt:lpstr>PowerPoint Presentation</vt:lpstr>
      <vt:lpstr>PowerPoint Presentation</vt:lpstr>
      <vt:lpstr>Operations Support Specialists</vt:lpstr>
      <vt:lpstr>PowerPoint Presentation</vt:lpstr>
      <vt:lpstr>End to End PO process</vt:lpstr>
      <vt:lpstr>Information Needed For PO Creation  </vt:lpstr>
      <vt:lpstr>PowerPoint Presentation</vt:lpstr>
      <vt:lpstr>Payment Request: BeSure Business Owner Responsibilities</vt:lpstr>
      <vt:lpstr>End to End Payment Request Process</vt:lpstr>
      <vt:lpstr>Payment Request Turnaround</vt:lpstr>
      <vt:lpstr>Information needed for Payment Requests </vt:lpstr>
      <vt:lpstr>Medical Operations (3EM)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Simard, Eric</dc:creator>
  <cp:lastModifiedBy>Keeley Baril</cp:lastModifiedBy>
  <cp:revision>2</cp:revision>
  <dcterms:created xsi:type="dcterms:W3CDTF">2025-05-05T14:09:34Z</dcterms:created>
  <dcterms:modified xsi:type="dcterms:W3CDTF">2025-05-16T21:04:48Z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2025-05-05T14:10:31Z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ff490166-367f-44f0-9d15-eebda5a514a9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3c9bec58-8084-492e-8360-0e1cfe36408c_Tag">
    <vt:lpwstr>10, 3, 0, 1</vt:lpwstr>
  </property>
</Properties>
</file>